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85" r:id="rId4"/>
    <p:sldId id="266" r:id="rId5"/>
    <p:sldId id="278" r:id="rId6"/>
    <p:sldId id="273" r:id="rId7"/>
    <p:sldId id="271" r:id="rId8"/>
    <p:sldId id="272" r:id="rId9"/>
    <p:sldId id="270" r:id="rId10"/>
    <p:sldId id="274" r:id="rId11"/>
    <p:sldId id="275" r:id="rId12"/>
    <p:sldId id="276" r:id="rId13"/>
    <p:sldId id="279" r:id="rId14"/>
    <p:sldId id="277" r:id="rId15"/>
    <p:sldId id="260" r:id="rId16"/>
    <p:sldId id="281" r:id="rId17"/>
    <p:sldId id="262" r:id="rId18"/>
    <p:sldId id="291" r:id="rId19"/>
    <p:sldId id="294" r:id="rId20"/>
    <p:sldId id="295" r:id="rId21"/>
    <p:sldId id="263" r:id="rId22"/>
    <p:sldId id="298" r:id="rId23"/>
    <p:sldId id="299" r:id="rId24"/>
    <p:sldId id="300" r:id="rId25"/>
    <p:sldId id="264" r:id="rId26"/>
    <p:sldId id="282" r:id="rId27"/>
    <p:sldId id="301"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7D3F18CB-2850-4F7B-9876-B4E6AD822C6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3F18CB-2850-4F7B-9876-B4E6AD822C6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3F18CB-2850-4F7B-9876-B4E6AD822C6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3F18CB-2850-4F7B-9876-B4E6AD822C6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D3F18CB-2850-4F7B-9876-B4E6AD822C6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D3F18CB-2850-4F7B-9876-B4E6AD822C60}" type="datetimeFigureOut">
              <a:rPr lang="nl-NL" smtClean="0"/>
              <a:pPr/>
              <a:t>20-5-2019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D3F18CB-2850-4F7B-9876-B4E6AD822C60}" type="datetimeFigureOut">
              <a:rPr lang="nl-NL" smtClean="0"/>
              <a:pPr/>
              <a:t>20-5-2019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D3F18CB-2850-4F7B-9876-B4E6AD822C60}" type="datetimeFigureOut">
              <a:rPr lang="nl-NL" smtClean="0"/>
              <a:pPr/>
              <a:t>20-5-2019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D3F18CB-2850-4F7B-9876-B4E6AD822C60}" type="datetimeFigureOut">
              <a:rPr lang="nl-NL" smtClean="0"/>
              <a:pPr/>
              <a:t>20-5-2019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D3F18CB-2850-4F7B-9876-B4E6AD822C60}" type="datetimeFigureOut">
              <a:rPr lang="nl-NL" smtClean="0"/>
              <a:pPr/>
              <a:t>20-5-2019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D3F18CB-2850-4F7B-9876-B4E6AD822C60}" type="datetimeFigureOut">
              <a:rPr lang="nl-NL" smtClean="0"/>
              <a:pPr/>
              <a:t>20-5-2019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E01B63-C503-4495-AD93-D68E513C918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F18CB-2850-4F7B-9876-B4E6AD822C60}" type="datetimeFigureOut">
              <a:rPr lang="nl-NL" smtClean="0"/>
              <a:pPr/>
              <a:t>20-5-2019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01B63-C503-4495-AD93-D68E513C918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nl.wikipedia.org/wiki/Beeldspraa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print">
            <a:lum contrast="20000"/>
          </a:blip>
          <a:srcRect/>
          <a:stretch>
            <a:fillRect/>
          </a:stretch>
        </p:blipFill>
        <p:spPr bwMode="auto">
          <a:xfrm>
            <a:off x="1475656" y="0"/>
            <a:ext cx="5976664" cy="5949280"/>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succesvol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517232"/>
            <a:ext cx="9144000" cy="864096"/>
          </a:xfrm>
        </p:spPr>
        <p:txBody>
          <a:bodyPr>
            <a:normAutofit fontScale="90000"/>
          </a:bodyPr>
          <a:lstStyle/>
          <a:p>
            <a:r>
              <a:rPr lang="nl-NL" sz="3200" b="1" dirty="0">
                <a:solidFill>
                  <a:srgbClr val="FF0000"/>
                </a:solidFill>
              </a:rPr>
              <a:t>bij de NLP-vervolgcursus “Met je ongekende vermogens je succes vergroten”</a:t>
            </a:r>
          </a:p>
        </p:txBody>
      </p:sp>
      <p:sp>
        <p:nvSpPr>
          <p:cNvPr id="6" name="Ondertitel 2"/>
          <p:cNvSpPr txBox="1">
            <a:spLocks/>
          </p:cNvSpPr>
          <p:nvPr/>
        </p:nvSpPr>
        <p:spPr>
          <a:xfrm>
            <a:off x="4860032" y="6381328"/>
            <a:ext cx="2952328"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Voorjaar 2019 week 10</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a:off x="251520" y="1124744"/>
            <a:ext cx="8640960" cy="3456384"/>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1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8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
        <p:nvSpPr>
          <p:cNvPr id="10" name="Rechthoek 9"/>
          <p:cNvSpPr/>
          <p:nvPr/>
        </p:nvSpPr>
        <p:spPr>
          <a:xfrm rot="20470830">
            <a:off x="381835" y="3558337"/>
            <a:ext cx="8536118" cy="1323439"/>
          </a:xfrm>
          <a:prstGeom prst="rect">
            <a:avLst/>
          </a:prstGeom>
          <a:solidFill>
            <a:schemeClr val="accent1">
              <a:lumMod val="40000"/>
              <a:lumOff val="60000"/>
            </a:schemeClr>
          </a:solid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dirty="0">
                <a:ln w="11430"/>
                <a:solidFill>
                  <a:srgbClr val="FF0000"/>
                </a:solidFill>
                <a:effectLst>
                  <a:outerShdw blurRad="76200" dist="50800" dir="5400000" algn="tl" rotWithShape="0">
                    <a:srgbClr val="000000">
                      <a:alpha val="65000"/>
                    </a:srgbClr>
                  </a:outerShdw>
                </a:effectLst>
              </a:rPr>
              <a:t>Collaps Ankeren en </a:t>
            </a:r>
          </a:p>
          <a:p>
            <a:pPr algn="ctr"/>
            <a:r>
              <a:rPr lang="nl-NL" sz="4000" b="1" cap="none" spc="50" dirty="0">
                <a:ln w="11430"/>
                <a:solidFill>
                  <a:srgbClr val="FF0000"/>
                </a:solidFill>
                <a:effectLst>
                  <a:outerShdw blurRad="76200" dist="50800" dir="5400000" algn="tl" rotWithShape="0">
                    <a:srgbClr val="000000">
                      <a:alpha val="65000"/>
                    </a:srgbClr>
                  </a:outerShdw>
                </a:effectLst>
              </a:rPr>
              <a:t>De bron van je hulpbronnen aanboren</a:t>
            </a:r>
          </a:p>
        </p:txBody>
      </p:sp>
    </p:spTree>
    <p:extLst>
      <p:ext uri="{BB962C8B-B14F-4D97-AF65-F5344CB8AC3E}">
        <p14:creationId xmlns:p14="http://schemas.microsoft.com/office/powerpoint/2010/main" val="12240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1600" b="1" dirty="0">
                <a:solidFill>
                  <a:srgbClr val="0000FF"/>
                </a:solidFill>
                <a:latin typeface="Calibri" pitchFamily="34" charset="0"/>
                <a:cs typeface="Arial" pitchFamily="34" charset="0"/>
              </a:rPr>
              <a:t>Kr</a:t>
            </a:r>
            <a:r>
              <a:rPr kumimoji="0" lang="nl-NL" sz="1600" b="1" i="0" u="none" strike="noStrike" cap="none" normalizeH="0" baseline="0" dirty="0">
                <a:ln>
                  <a:noFill/>
                </a:ln>
                <a:solidFill>
                  <a:srgbClr val="0000FF"/>
                </a:solidFill>
                <a:effectLst/>
                <a:latin typeface="Calibri" pitchFamily="34" charset="0"/>
                <a:cs typeface="Arial" pitchFamily="34" charset="0"/>
              </a:rPr>
              <a:t>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34818" name="AutoShape 2" descr="http://hypnosesucces.com/wp-content/uploads/2013/09/Hoe-krijg-ik-meer-energi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34820" name="AutoShape 4" descr="http://hypnosesucces.com/wp-content/uploads/2013/09/Hoe-krijg-ik-meer-energi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34822" name="AutoShape 6" descr="http://hypnosesucces.com/wp-content/uploads/2013/09/Hoe-krijg-ik-meer-energi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34824" name="Picture 8" descr="http://levensinspiratie.com/wp-content/uploads/slideshow/gallery-innerlijk-kind/levensinspiratie%20kind%20op%20strand%20rennend.jpg"/>
          <p:cNvPicPr>
            <a:picLocks noChangeAspect="1" noChangeArrowheads="1"/>
          </p:cNvPicPr>
          <p:nvPr/>
        </p:nvPicPr>
        <p:blipFill>
          <a:blip r:embed="rId2" cstate="print"/>
          <a:srcRect r="24295" b="6333"/>
          <a:stretch>
            <a:fillRect/>
          </a:stretch>
        </p:blipFill>
        <p:spPr bwMode="auto">
          <a:xfrm>
            <a:off x="0" y="980728"/>
            <a:ext cx="9144000" cy="5877272"/>
          </a:xfrm>
          <a:prstGeom prst="rect">
            <a:avLst/>
          </a:prstGeom>
          <a:noFill/>
        </p:spPr>
      </p:pic>
      <p:sp>
        <p:nvSpPr>
          <p:cNvPr id="458" name="Text Box 599"/>
          <p:cNvSpPr txBox="1">
            <a:spLocks noChangeAspect="1" noChangeArrowheads="1"/>
          </p:cNvSpPr>
          <p:nvPr/>
        </p:nvSpPr>
        <p:spPr bwMode="auto">
          <a:xfrm>
            <a:off x="3788664" y="1916832"/>
            <a:ext cx="1287391" cy="416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Energie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 calcmode="lin" valueType="num">
                                      <p:cBhvr additive="base">
                                        <p:cTn id="7" dur="500" fill="hold"/>
                                        <p:tgtEl>
                                          <p:spTgt spid="458"/>
                                        </p:tgtEl>
                                        <p:attrNameLst>
                                          <p:attrName>ppt_x</p:attrName>
                                        </p:attrNameLst>
                                      </p:cBhvr>
                                      <p:tavLst>
                                        <p:tav tm="0">
                                          <p:val>
                                            <p:strVal val="0-#ppt_w/2"/>
                                          </p:val>
                                        </p:tav>
                                        <p:tav tm="100000">
                                          <p:val>
                                            <p:strVal val="#ppt_x"/>
                                          </p:val>
                                        </p:tav>
                                      </p:tavLst>
                                    </p:anim>
                                    <p:anim calcmode="lin" valueType="num">
                                      <p:cBhvr additive="base">
                                        <p:cTn id="8" dur="500" fill="hold"/>
                                        <p:tgtEl>
                                          <p:spTgt spid="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additive="base">
                                        <p:cTn id="13" dur="500" fill="hold"/>
                                        <p:tgtEl>
                                          <p:spTgt spid="34824"/>
                                        </p:tgtEl>
                                        <p:attrNameLst>
                                          <p:attrName>ppt_x</p:attrName>
                                        </p:attrNameLst>
                                      </p:cBhvr>
                                      <p:tavLst>
                                        <p:tav tm="0">
                                          <p:val>
                                            <p:strVal val="0-#ppt_w/2"/>
                                          </p:val>
                                        </p:tav>
                                        <p:tav tm="100000">
                                          <p:val>
                                            <p:strVal val="#ppt_x"/>
                                          </p:val>
                                        </p:tav>
                                      </p:tavLst>
                                    </p:anim>
                                    <p:anim calcmode="lin" valueType="num">
                                      <p:cBhvr additive="base">
                                        <p:cTn id="14"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1600" b="1" dirty="0">
                <a:solidFill>
                  <a:srgbClr val="0000FF"/>
                </a:solidFill>
                <a:latin typeface="Calibri" pitchFamily="34" charset="0"/>
                <a:cs typeface="Arial" pitchFamily="34" charset="0"/>
              </a:rPr>
              <a:t>Kr</a:t>
            </a:r>
            <a:r>
              <a:rPr kumimoji="0" lang="nl-NL" sz="1600" b="1" i="0" u="none" strike="noStrike" cap="none" normalizeH="0" baseline="0" dirty="0">
                <a:ln>
                  <a:noFill/>
                </a:ln>
                <a:solidFill>
                  <a:srgbClr val="0000FF"/>
                </a:solidFill>
                <a:effectLst/>
                <a:latin typeface="Calibri" pitchFamily="34" charset="0"/>
                <a:cs typeface="Arial" pitchFamily="34" charset="0"/>
              </a:rPr>
              <a:t>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8" name="Text Box 599"/>
          <p:cNvSpPr txBox="1">
            <a:spLocks noChangeAspect="1" noChangeArrowheads="1"/>
          </p:cNvSpPr>
          <p:nvPr/>
        </p:nvSpPr>
        <p:spPr bwMode="auto">
          <a:xfrm>
            <a:off x="3788664" y="1916832"/>
            <a:ext cx="1287391" cy="416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Energie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pic>
        <p:nvPicPr>
          <p:cNvPr id="33794" name="Picture 2" descr="http://www.peoplefit.nl/images/Onze_visie.jpg"/>
          <p:cNvPicPr>
            <a:picLocks noChangeAspect="1" noChangeArrowheads="1"/>
          </p:cNvPicPr>
          <p:nvPr/>
        </p:nvPicPr>
        <p:blipFill>
          <a:blip r:embed="rId2" cstate="print"/>
          <a:srcRect/>
          <a:stretch>
            <a:fillRect/>
          </a:stretch>
        </p:blipFill>
        <p:spPr bwMode="auto">
          <a:xfrm>
            <a:off x="0" y="1412776"/>
            <a:ext cx="9156645" cy="5445224"/>
          </a:xfrm>
          <a:prstGeom prst="rect">
            <a:avLst/>
          </a:prstGeom>
          <a:noFill/>
        </p:spPr>
      </p:pic>
      <p:sp>
        <p:nvSpPr>
          <p:cNvPr id="461" name="Text Box 602"/>
          <p:cNvSpPr txBox="1">
            <a:spLocks noChangeAspect="1" noChangeArrowheads="1"/>
          </p:cNvSpPr>
          <p:nvPr/>
        </p:nvSpPr>
        <p:spPr bwMode="auto">
          <a:xfrm>
            <a:off x="5588865" y="2184364"/>
            <a:ext cx="1287391" cy="412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Motivatie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anim calcmode="lin" valueType="num">
                                      <p:cBhvr additive="base">
                                        <p:cTn id="7" dur="500" fill="hold"/>
                                        <p:tgtEl>
                                          <p:spTgt spid="461"/>
                                        </p:tgtEl>
                                        <p:attrNameLst>
                                          <p:attrName>ppt_x</p:attrName>
                                        </p:attrNameLst>
                                      </p:cBhvr>
                                      <p:tavLst>
                                        <p:tav tm="0">
                                          <p:val>
                                            <p:strVal val="0-#ppt_w/2"/>
                                          </p:val>
                                        </p:tav>
                                        <p:tav tm="100000">
                                          <p:val>
                                            <p:strVal val="#ppt_x"/>
                                          </p:val>
                                        </p:tav>
                                      </p:tavLst>
                                    </p:anim>
                                    <p:anim calcmode="lin" valueType="num">
                                      <p:cBhvr additive="base">
                                        <p:cTn id="8" dur="500" fill="hold"/>
                                        <p:tgtEl>
                                          <p:spTgt spid="4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0-#ppt_w/2"/>
                                          </p:val>
                                        </p:tav>
                                        <p:tav tm="100000">
                                          <p:val>
                                            <p:strVal val="#ppt_x"/>
                                          </p:val>
                                        </p:tav>
                                      </p:tavLst>
                                    </p:anim>
                                    <p:anim calcmode="lin" valueType="num">
                                      <p:cBhvr additive="base">
                                        <p:cTn id="14"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16"/>
          <p:cNvGrpSpPr/>
          <p:nvPr/>
        </p:nvGrpSpPr>
        <p:grpSpPr>
          <a:xfrm>
            <a:off x="611560" y="1916832"/>
            <a:ext cx="6264696" cy="2777561"/>
            <a:chOff x="611560" y="1916832"/>
            <a:chExt cx="6264696" cy="2777561"/>
          </a:xfrm>
        </p:grpSpPr>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1600" b="1" dirty="0">
                  <a:solidFill>
                    <a:srgbClr val="0000FF"/>
                  </a:solidFill>
                  <a:latin typeface="Calibri" pitchFamily="34" charset="0"/>
                  <a:cs typeface="Arial" pitchFamily="34" charset="0"/>
                </a:rPr>
                <a:t>Kr</a:t>
              </a:r>
              <a:r>
                <a:rPr kumimoji="0" lang="nl-NL" sz="1600" b="1" i="0" u="none" strike="noStrike" cap="none" normalizeH="0" baseline="0" dirty="0">
                  <a:ln>
                    <a:noFill/>
                  </a:ln>
                  <a:solidFill>
                    <a:srgbClr val="0000FF"/>
                  </a:solidFill>
                  <a:effectLst/>
                  <a:latin typeface="Calibri" pitchFamily="34" charset="0"/>
                  <a:cs typeface="Arial" pitchFamily="34" charset="0"/>
                </a:rPr>
                <a:t>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8" name="Text Box 599"/>
            <p:cNvSpPr txBox="1">
              <a:spLocks noChangeAspect="1" noChangeArrowheads="1"/>
            </p:cNvSpPr>
            <p:nvPr/>
          </p:nvSpPr>
          <p:spPr bwMode="auto">
            <a:xfrm>
              <a:off x="3788664" y="1916832"/>
              <a:ext cx="1287391" cy="416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Energie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1" name="Text Box 602"/>
            <p:cNvSpPr txBox="1">
              <a:spLocks noChangeAspect="1" noChangeArrowheads="1"/>
            </p:cNvSpPr>
            <p:nvPr/>
          </p:nvSpPr>
          <p:spPr bwMode="auto">
            <a:xfrm>
              <a:off x="5588865" y="2184364"/>
              <a:ext cx="1287391" cy="412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Motivatie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grpSp>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grpSp>
        <p:nvGrpSpPr>
          <p:cNvPr id="18" name="Groep 17"/>
          <p:cNvGrpSpPr/>
          <p:nvPr/>
        </p:nvGrpSpPr>
        <p:grpSpPr>
          <a:xfrm>
            <a:off x="0" y="1052736"/>
            <a:ext cx="9396536" cy="5805264"/>
            <a:chOff x="0" y="1052736"/>
            <a:chExt cx="9144000" cy="5805264"/>
          </a:xfrm>
        </p:grpSpPr>
        <p:sp>
          <p:nvSpPr>
            <p:cNvPr id="15" name="Rechthoek 14"/>
            <p:cNvSpPr/>
            <p:nvPr/>
          </p:nvSpPr>
          <p:spPr>
            <a:xfrm>
              <a:off x="0" y="1052736"/>
              <a:ext cx="9073008" cy="5805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770" name="Picture 2" descr="http://www.cjghengelo.nl/image/web/header/lachende-baby.png"/>
            <p:cNvPicPr>
              <a:picLocks noChangeAspect="1" noChangeArrowheads="1"/>
            </p:cNvPicPr>
            <p:nvPr/>
          </p:nvPicPr>
          <p:blipFill>
            <a:blip r:embed="rId2" cstate="print"/>
            <a:srcRect/>
            <a:stretch>
              <a:fillRect/>
            </a:stretch>
          </p:blipFill>
          <p:spPr bwMode="auto">
            <a:xfrm>
              <a:off x="323527" y="1136611"/>
              <a:ext cx="8820473" cy="5721389"/>
            </a:xfrm>
            <a:prstGeom prst="rect">
              <a:avLst/>
            </a:prstGeom>
            <a:noFill/>
          </p:spPr>
        </p:pic>
      </p:grpSp>
      <p:sp>
        <p:nvSpPr>
          <p:cNvPr id="460" name="Text Box 601"/>
          <p:cNvSpPr txBox="1">
            <a:spLocks noChangeAspect="1" noChangeArrowheads="1"/>
          </p:cNvSpPr>
          <p:nvPr/>
        </p:nvSpPr>
        <p:spPr bwMode="auto">
          <a:xfrm>
            <a:off x="6813001" y="2852936"/>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libri" pitchFamily="34" charset="0"/>
                <a:cs typeface="Arial" pitchFamily="34" charset="0"/>
              </a:rPr>
              <a:t>Humor</a:t>
            </a:r>
            <a:endParaRPr kumimoji="0" lang="nl-NL" sz="2800" b="1" i="0" u="none" strike="noStrike" cap="none" normalizeH="0" baseline="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fill="hold"/>
                                        <p:tgtEl>
                                          <p:spTgt spid="460"/>
                                        </p:tgtEl>
                                        <p:attrNameLst>
                                          <p:attrName>ppt_x</p:attrName>
                                        </p:attrNameLst>
                                      </p:cBhvr>
                                      <p:tavLst>
                                        <p:tav tm="0">
                                          <p:val>
                                            <p:strVal val="0-#ppt_w/2"/>
                                          </p:val>
                                        </p:tav>
                                        <p:tav tm="100000">
                                          <p:val>
                                            <p:strVal val="#ppt_x"/>
                                          </p:val>
                                        </p:tav>
                                      </p:tavLst>
                                    </p:anim>
                                    <p:anim calcmode="lin" valueType="num">
                                      <p:cBhvr additive="base">
                                        <p:cTn id="8" dur="500" fill="hold"/>
                                        <p:tgtEl>
                                          <p:spTgt spid="4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6712"/>
          </a:xfrm>
        </p:spPr>
        <p:txBody>
          <a:bodyPr>
            <a:normAutofit/>
          </a:bodyPr>
          <a:lstStyle/>
          <a:p>
            <a:r>
              <a:rPr lang="nl-NL" b="1" dirty="0">
                <a:solidFill>
                  <a:srgbClr val="0000FF"/>
                </a:solidFill>
              </a:rPr>
              <a:t>Hulpbronnen</a:t>
            </a:r>
          </a:p>
        </p:txBody>
      </p:sp>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1600" b="1" dirty="0">
                <a:solidFill>
                  <a:srgbClr val="0000FF"/>
                </a:solidFill>
                <a:latin typeface="Calibri" pitchFamily="34" charset="0"/>
                <a:cs typeface="Arial" pitchFamily="34" charset="0"/>
              </a:rPr>
              <a:t>Kr</a:t>
            </a:r>
            <a:r>
              <a:rPr kumimoji="0" lang="nl-NL" sz="1600" b="1" i="0" u="none" strike="noStrike" cap="none" normalizeH="0" baseline="0" dirty="0">
                <a:ln>
                  <a:noFill/>
                </a:ln>
                <a:solidFill>
                  <a:srgbClr val="0000FF"/>
                </a:solidFill>
                <a:effectLst/>
                <a:latin typeface="Calibri" pitchFamily="34" charset="0"/>
                <a:cs typeface="Arial" pitchFamily="34" charset="0"/>
              </a:rPr>
              <a:t>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8" name="Text Box 599"/>
          <p:cNvSpPr txBox="1">
            <a:spLocks noChangeAspect="1" noChangeArrowheads="1"/>
          </p:cNvSpPr>
          <p:nvPr/>
        </p:nvSpPr>
        <p:spPr bwMode="auto">
          <a:xfrm>
            <a:off x="3788664" y="1916832"/>
            <a:ext cx="1287391" cy="416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Energie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0" name="Text Box 601"/>
          <p:cNvSpPr txBox="1">
            <a:spLocks noChangeAspect="1" noChangeArrowheads="1"/>
          </p:cNvSpPr>
          <p:nvPr/>
        </p:nvSpPr>
        <p:spPr bwMode="auto">
          <a:xfrm>
            <a:off x="6813001" y="2852936"/>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libri" pitchFamily="34" charset="0"/>
                <a:cs typeface="Arial" pitchFamily="34" charset="0"/>
              </a:rPr>
              <a:t>Humor</a:t>
            </a:r>
            <a:endParaRPr kumimoji="0" lang="nl-NL" sz="2800" b="1" i="0" u="none" strike="noStrike" cap="none" normalizeH="0" baseline="0">
              <a:ln>
                <a:noFill/>
              </a:ln>
              <a:solidFill>
                <a:srgbClr val="0000FF"/>
              </a:solidFill>
              <a:effectLst/>
              <a:latin typeface="Arial" pitchFamily="34" charset="0"/>
              <a:cs typeface="Arial" pitchFamily="34" charset="0"/>
            </a:endParaRPr>
          </a:p>
        </p:txBody>
      </p:sp>
      <p:sp>
        <p:nvSpPr>
          <p:cNvPr id="461" name="Text Box 602"/>
          <p:cNvSpPr txBox="1">
            <a:spLocks noChangeAspect="1" noChangeArrowheads="1"/>
          </p:cNvSpPr>
          <p:nvPr/>
        </p:nvSpPr>
        <p:spPr bwMode="auto">
          <a:xfrm>
            <a:off x="5588865" y="2184364"/>
            <a:ext cx="1287391" cy="412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Motivatie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pic>
        <p:nvPicPr>
          <p:cNvPr id="35842" name="Picture 2" descr="http://1.bp.blogspot.com/_bKYbXYsapto/TOLvssf2KbI/AAAAAAAABUA/jF5GWKoC0zg/s1600/Cute%2Bbabies%2B9.jpg"/>
          <p:cNvPicPr>
            <a:picLocks noChangeAspect="1" noChangeArrowheads="1"/>
          </p:cNvPicPr>
          <p:nvPr/>
        </p:nvPicPr>
        <p:blipFill>
          <a:blip r:embed="rId2" cstate="print"/>
          <a:srcRect/>
          <a:stretch>
            <a:fillRect/>
          </a:stretch>
        </p:blipFill>
        <p:spPr bwMode="auto">
          <a:xfrm>
            <a:off x="0" y="891538"/>
            <a:ext cx="9144000" cy="5966462"/>
          </a:xfrm>
          <a:prstGeom prst="rect">
            <a:avLst/>
          </a:prstGeom>
          <a:noFill/>
        </p:spPr>
      </p:pic>
      <p:sp>
        <p:nvSpPr>
          <p:cNvPr id="463" name="Text Box 604"/>
          <p:cNvSpPr txBox="1">
            <a:spLocks noChangeAspect="1" noChangeArrowheads="1"/>
          </p:cNvSpPr>
          <p:nvPr/>
        </p:nvSpPr>
        <p:spPr bwMode="auto">
          <a:xfrm>
            <a:off x="7389065" y="3541838"/>
            <a:ext cx="1287391" cy="3963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Vrede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3"/>
                                        </p:tgtEl>
                                        <p:attrNameLst>
                                          <p:attrName>style.visibility</p:attrName>
                                        </p:attrNameLst>
                                      </p:cBhvr>
                                      <p:to>
                                        <p:strVal val="visible"/>
                                      </p:to>
                                    </p:set>
                                    <p:anim calcmode="lin" valueType="num">
                                      <p:cBhvr additive="base">
                                        <p:cTn id="7" dur="500" fill="hold"/>
                                        <p:tgtEl>
                                          <p:spTgt spid="463"/>
                                        </p:tgtEl>
                                        <p:attrNameLst>
                                          <p:attrName>ppt_x</p:attrName>
                                        </p:attrNameLst>
                                      </p:cBhvr>
                                      <p:tavLst>
                                        <p:tav tm="0">
                                          <p:val>
                                            <p:strVal val="0-#ppt_w/2"/>
                                          </p:val>
                                        </p:tav>
                                        <p:tav tm="100000">
                                          <p:val>
                                            <p:strVal val="#ppt_x"/>
                                          </p:val>
                                        </p:tav>
                                      </p:tavLst>
                                    </p:anim>
                                    <p:anim calcmode="lin" valueType="num">
                                      <p:cBhvr additive="base">
                                        <p:cTn id="8" dur="500" fill="hold"/>
                                        <p:tgtEl>
                                          <p:spTgt spid="4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0-#ppt_w/2"/>
                                          </p:val>
                                        </p:tav>
                                        <p:tav tm="100000">
                                          <p:val>
                                            <p:strVal val="#ppt_x"/>
                                          </p:val>
                                        </p:tav>
                                      </p:tavLst>
                                    </p:anim>
                                    <p:anim calcmode="lin" valueType="num">
                                      <p:cBhvr additive="base">
                                        <p:cTn id="14"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1600" b="1" dirty="0">
                <a:solidFill>
                  <a:srgbClr val="0000FF"/>
                </a:solidFill>
                <a:latin typeface="Calibri" pitchFamily="34" charset="0"/>
                <a:cs typeface="Arial" pitchFamily="34" charset="0"/>
              </a:rPr>
              <a:t>Kr</a:t>
            </a:r>
            <a:r>
              <a:rPr kumimoji="0" lang="nl-NL" sz="1600" b="1" i="0" u="none" strike="noStrike" cap="none" normalizeH="0" baseline="0" dirty="0">
                <a:ln>
                  <a:noFill/>
                </a:ln>
                <a:solidFill>
                  <a:srgbClr val="0000FF"/>
                </a:solidFill>
                <a:effectLst/>
                <a:latin typeface="Calibri" pitchFamily="34" charset="0"/>
                <a:cs typeface="Arial" pitchFamily="34" charset="0"/>
              </a:rPr>
              <a:t>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8" name="Text Box 599"/>
          <p:cNvSpPr txBox="1">
            <a:spLocks noChangeAspect="1" noChangeArrowheads="1"/>
          </p:cNvSpPr>
          <p:nvPr/>
        </p:nvSpPr>
        <p:spPr bwMode="auto">
          <a:xfrm>
            <a:off x="3788664" y="1916832"/>
            <a:ext cx="1287391" cy="416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Energie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0" name="Text Box 601"/>
          <p:cNvSpPr txBox="1">
            <a:spLocks noChangeAspect="1" noChangeArrowheads="1"/>
          </p:cNvSpPr>
          <p:nvPr/>
        </p:nvSpPr>
        <p:spPr bwMode="auto">
          <a:xfrm>
            <a:off x="6813001" y="2852936"/>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libri" pitchFamily="34" charset="0"/>
                <a:cs typeface="Arial" pitchFamily="34" charset="0"/>
              </a:rPr>
              <a:t>Humor</a:t>
            </a:r>
            <a:endParaRPr kumimoji="0" lang="nl-NL" sz="2800" b="1" i="0" u="none" strike="noStrike" cap="none" normalizeH="0" baseline="0">
              <a:ln>
                <a:noFill/>
              </a:ln>
              <a:solidFill>
                <a:srgbClr val="0000FF"/>
              </a:solidFill>
              <a:effectLst/>
              <a:latin typeface="Arial" pitchFamily="34" charset="0"/>
              <a:cs typeface="Arial" pitchFamily="34" charset="0"/>
            </a:endParaRPr>
          </a:p>
        </p:txBody>
      </p:sp>
      <p:sp>
        <p:nvSpPr>
          <p:cNvPr id="461" name="Text Box 602"/>
          <p:cNvSpPr txBox="1">
            <a:spLocks noChangeAspect="1" noChangeArrowheads="1"/>
          </p:cNvSpPr>
          <p:nvPr/>
        </p:nvSpPr>
        <p:spPr bwMode="auto">
          <a:xfrm>
            <a:off x="5588865" y="2184364"/>
            <a:ext cx="1287391" cy="412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Motivatie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3" name="Text Box 604"/>
          <p:cNvSpPr txBox="1">
            <a:spLocks noChangeAspect="1" noChangeArrowheads="1"/>
          </p:cNvSpPr>
          <p:nvPr/>
        </p:nvSpPr>
        <p:spPr bwMode="auto">
          <a:xfrm>
            <a:off x="7389065" y="3541838"/>
            <a:ext cx="1287391" cy="3963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Vrede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pic>
        <p:nvPicPr>
          <p:cNvPr id="31746" name="Picture 2" descr="http://media.nu.nl/m/m1mxsvnakqvg_wd1280.jpg/ouderen-vaker-slachtoffer-geweld-maar-waarom.jpg"/>
          <p:cNvPicPr>
            <a:picLocks noChangeAspect="1" noChangeArrowheads="1"/>
          </p:cNvPicPr>
          <p:nvPr/>
        </p:nvPicPr>
        <p:blipFill>
          <a:blip r:embed="rId2" cstate="print"/>
          <a:srcRect/>
          <a:stretch>
            <a:fillRect/>
          </a:stretch>
        </p:blipFill>
        <p:spPr bwMode="auto">
          <a:xfrm>
            <a:off x="0" y="1714500"/>
            <a:ext cx="9144000" cy="5143500"/>
          </a:xfrm>
          <a:prstGeom prst="rect">
            <a:avLst/>
          </a:prstGeom>
          <a:noFill/>
        </p:spPr>
      </p:pic>
      <p:sp>
        <p:nvSpPr>
          <p:cNvPr id="462" name="Text Box 603"/>
          <p:cNvSpPr txBox="1">
            <a:spLocks noChangeAspect="1" noChangeArrowheads="1"/>
          </p:cNvSpPr>
          <p:nvPr/>
        </p:nvSpPr>
        <p:spPr bwMode="auto">
          <a:xfrm>
            <a:off x="7389065" y="4395855"/>
            <a:ext cx="1287391"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libri" pitchFamily="34" charset="0"/>
                <a:cs typeface="Arial" pitchFamily="34" charset="0"/>
              </a:rPr>
              <a:t>Respect</a:t>
            </a:r>
            <a:endParaRPr kumimoji="0" lang="nl-NL" sz="2800" b="1" i="0" u="none" strike="noStrike" cap="none" normalizeH="0" baseline="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anim calcmode="lin" valueType="num">
                                      <p:cBhvr additive="base">
                                        <p:cTn id="7" dur="500" fill="hold"/>
                                        <p:tgtEl>
                                          <p:spTgt spid="462"/>
                                        </p:tgtEl>
                                        <p:attrNameLst>
                                          <p:attrName>ppt_x</p:attrName>
                                        </p:attrNameLst>
                                      </p:cBhvr>
                                      <p:tavLst>
                                        <p:tav tm="0">
                                          <p:val>
                                            <p:strVal val="0-#ppt_w/2"/>
                                          </p:val>
                                        </p:tav>
                                        <p:tav tm="100000">
                                          <p:val>
                                            <p:strVal val="#ppt_x"/>
                                          </p:val>
                                        </p:tav>
                                      </p:tavLst>
                                    </p:anim>
                                    <p:anim calcmode="lin" valueType="num">
                                      <p:cBhvr additive="base">
                                        <p:cTn id="8" dur="500" fill="hold"/>
                                        <p:tgtEl>
                                          <p:spTgt spid="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fill="hold"/>
                                        <p:tgtEl>
                                          <p:spTgt spid="31746"/>
                                        </p:tgtEl>
                                        <p:attrNameLst>
                                          <p:attrName>ppt_x</p:attrName>
                                        </p:attrNameLst>
                                      </p:cBhvr>
                                      <p:tavLst>
                                        <p:tav tm="0">
                                          <p:val>
                                            <p:strVal val="0-#ppt_w/2"/>
                                          </p:val>
                                        </p:tav>
                                        <p:tav tm="100000">
                                          <p:val>
                                            <p:strVal val="#ppt_x"/>
                                          </p:val>
                                        </p:tav>
                                      </p:tavLst>
                                    </p:anim>
                                    <p:anim calcmode="lin" valueType="num">
                                      <p:cBhvr additive="base">
                                        <p:cTn id="14"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err="1">
                <a:solidFill>
                  <a:srgbClr val="0000FF"/>
                </a:solidFill>
              </a:rPr>
              <a:t>Collapsing</a:t>
            </a:r>
            <a:r>
              <a:rPr lang="nl-NL" b="1" dirty="0">
                <a:solidFill>
                  <a:srgbClr val="0000FF"/>
                </a:solidFill>
              </a:rPr>
              <a:t>  </a:t>
            </a:r>
            <a:r>
              <a:rPr lang="nl-NL" b="1" dirty="0" err="1">
                <a:solidFill>
                  <a:srgbClr val="0000FF"/>
                </a:solidFill>
              </a:rPr>
              <a:t>Anchors</a:t>
            </a:r>
            <a:endParaRPr lang="nl-NL" b="1" dirty="0">
              <a:solidFill>
                <a:srgbClr val="0000FF"/>
              </a:solidFill>
            </a:endParaRPr>
          </a:p>
        </p:txBody>
      </p:sp>
      <p:pic>
        <p:nvPicPr>
          <p:cNvPr id="454" name="Afbeelding 3" descr="anchoring1.jpg"/>
          <p:cNvPicPr>
            <a:picLocks noChangeAspect="1" noChangeArrowheads="1"/>
          </p:cNvPicPr>
          <p:nvPr/>
        </p:nvPicPr>
        <p:blipFill>
          <a:blip r:embed="rId2" cstate="print">
            <a:duotone>
              <a:schemeClr val="accent1">
                <a:shade val="45000"/>
                <a:satMod val="135000"/>
              </a:schemeClr>
              <a:prstClr val="white"/>
            </a:duotone>
            <a:lum bright="-20000" contrast="40000"/>
          </a:blip>
          <a:srcRect/>
          <a:stretch>
            <a:fillRect/>
          </a:stretch>
        </p:blipFill>
        <p:spPr bwMode="auto">
          <a:xfrm>
            <a:off x="1691680" y="2708920"/>
            <a:ext cx="5544616" cy="4032448"/>
          </a:xfrm>
          <a:prstGeom prst="rect">
            <a:avLst/>
          </a:prstGeom>
          <a:noFill/>
        </p:spPr>
      </p:pic>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Macht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8" name="Text Box 599"/>
          <p:cNvSpPr txBox="1">
            <a:spLocks noChangeAspect="1" noChangeArrowheads="1"/>
          </p:cNvSpPr>
          <p:nvPr/>
        </p:nvSpPr>
        <p:spPr bwMode="auto">
          <a:xfrm>
            <a:off x="3788664" y="1916832"/>
            <a:ext cx="1287391" cy="416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Energie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0" name="Text Box 601"/>
          <p:cNvSpPr txBox="1">
            <a:spLocks noChangeAspect="1" noChangeArrowheads="1"/>
          </p:cNvSpPr>
          <p:nvPr/>
        </p:nvSpPr>
        <p:spPr bwMode="auto">
          <a:xfrm>
            <a:off x="6813001" y="2852936"/>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libri" pitchFamily="34" charset="0"/>
                <a:cs typeface="Arial" pitchFamily="34" charset="0"/>
              </a:rPr>
              <a:t>Humor</a:t>
            </a:r>
            <a:endParaRPr kumimoji="0" lang="nl-NL" sz="2800" b="1" i="0" u="none" strike="noStrike" cap="none" normalizeH="0" baseline="0">
              <a:ln>
                <a:noFill/>
              </a:ln>
              <a:solidFill>
                <a:srgbClr val="0000FF"/>
              </a:solidFill>
              <a:effectLst/>
              <a:latin typeface="Arial" pitchFamily="34" charset="0"/>
              <a:cs typeface="Arial" pitchFamily="34" charset="0"/>
            </a:endParaRPr>
          </a:p>
        </p:txBody>
      </p:sp>
      <p:sp>
        <p:nvSpPr>
          <p:cNvPr id="461" name="Text Box 602"/>
          <p:cNvSpPr txBox="1">
            <a:spLocks noChangeAspect="1" noChangeArrowheads="1"/>
          </p:cNvSpPr>
          <p:nvPr/>
        </p:nvSpPr>
        <p:spPr bwMode="auto">
          <a:xfrm>
            <a:off x="5588865" y="2184364"/>
            <a:ext cx="1287391" cy="412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Motivatie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2" name="Text Box 603"/>
          <p:cNvSpPr txBox="1">
            <a:spLocks noChangeAspect="1" noChangeArrowheads="1"/>
          </p:cNvSpPr>
          <p:nvPr/>
        </p:nvSpPr>
        <p:spPr bwMode="auto">
          <a:xfrm>
            <a:off x="7389065" y="4395855"/>
            <a:ext cx="1287391"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libri" pitchFamily="34" charset="0"/>
                <a:cs typeface="Arial" pitchFamily="34" charset="0"/>
              </a:rPr>
              <a:t>Respect</a:t>
            </a:r>
            <a:endParaRPr kumimoji="0" lang="nl-NL" sz="2800" b="1" i="0" u="none" strike="noStrike" cap="none" normalizeH="0" baseline="0">
              <a:ln>
                <a:noFill/>
              </a:ln>
              <a:solidFill>
                <a:srgbClr val="0000FF"/>
              </a:solidFill>
              <a:effectLst/>
              <a:latin typeface="Arial" pitchFamily="34" charset="0"/>
              <a:cs typeface="Arial" pitchFamily="34" charset="0"/>
            </a:endParaRPr>
          </a:p>
        </p:txBody>
      </p:sp>
      <p:sp>
        <p:nvSpPr>
          <p:cNvPr id="463" name="Text Box 604"/>
          <p:cNvSpPr txBox="1">
            <a:spLocks noChangeAspect="1" noChangeArrowheads="1"/>
          </p:cNvSpPr>
          <p:nvPr/>
        </p:nvSpPr>
        <p:spPr bwMode="auto">
          <a:xfrm>
            <a:off x="7389065" y="3541838"/>
            <a:ext cx="1287391" cy="3963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Vrede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15" name="Tekstvak 14"/>
          <p:cNvSpPr txBox="1"/>
          <p:nvPr/>
        </p:nvSpPr>
        <p:spPr>
          <a:xfrm>
            <a:off x="395536" y="1340768"/>
            <a:ext cx="2367251" cy="461665"/>
          </a:xfrm>
          <a:prstGeom prst="rect">
            <a:avLst/>
          </a:prstGeom>
          <a:noFill/>
        </p:spPr>
        <p:txBody>
          <a:bodyPr wrap="none" rtlCol="0">
            <a:spAutoFit/>
          </a:bodyPr>
          <a:lstStyle/>
          <a:p>
            <a:r>
              <a:rPr lang="en-US" sz="2400" b="1" i="1" dirty="0">
                <a:solidFill>
                  <a:srgbClr val="FF0000"/>
                </a:solidFill>
              </a:rPr>
              <a:t>Anker je </a:t>
            </a:r>
            <a:r>
              <a:rPr lang="en-US" sz="2400" b="1" i="1" dirty="0" err="1">
                <a:solidFill>
                  <a:srgbClr val="FF0000"/>
                </a:solidFill>
              </a:rPr>
              <a:t>bronnen</a:t>
            </a:r>
            <a:endParaRPr lang="nl-NL" sz="2400" b="1" i="1" dirty="0">
              <a:solidFill>
                <a:srgbClr val="FF0000"/>
              </a:solidFill>
            </a:endParaRPr>
          </a:p>
        </p:txBody>
      </p:sp>
      <p:sp>
        <p:nvSpPr>
          <p:cNvPr id="3" name="Tekstvak 2"/>
          <p:cNvSpPr txBox="1"/>
          <p:nvPr/>
        </p:nvSpPr>
        <p:spPr>
          <a:xfrm>
            <a:off x="4788024" y="4653136"/>
            <a:ext cx="2088232" cy="923330"/>
          </a:xfrm>
          <a:prstGeom prst="rect">
            <a:avLst/>
          </a:prstGeom>
          <a:noFill/>
        </p:spPr>
        <p:txBody>
          <a:bodyPr wrap="square" rtlCol="0">
            <a:spAutoFit/>
          </a:bodyPr>
          <a:lstStyle/>
          <a:p>
            <a:r>
              <a:rPr lang="nl-NL" dirty="0">
                <a:solidFill>
                  <a:srgbClr val="0000FF"/>
                </a:solidFill>
              </a:rPr>
              <a:t>Denk aan een tijd dat je totaal ontspannen was</a:t>
            </a:r>
            <a:endParaRPr lang="en-GB"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54"/>
                                        </p:tgtEl>
                                        <p:attrNameLst>
                                          <p:attrName>style.visibility</p:attrName>
                                        </p:attrNameLst>
                                      </p:cBhvr>
                                      <p:to>
                                        <p:strVal val="visible"/>
                                      </p:to>
                                    </p:set>
                                    <p:anim calcmode="lin" valueType="num">
                                      <p:cBhvr additive="base">
                                        <p:cTn id="13" dur="500" fill="hold"/>
                                        <p:tgtEl>
                                          <p:spTgt spid="454"/>
                                        </p:tgtEl>
                                        <p:attrNameLst>
                                          <p:attrName>ppt_x</p:attrName>
                                        </p:attrNameLst>
                                      </p:cBhvr>
                                      <p:tavLst>
                                        <p:tav tm="0">
                                          <p:val>
                                            <p:strVal val="0-#ppt_w/2"/>
                                          </p:val>
                                        </p:tav>
                                        <p:tav tm="100000">
                                          <p:val>
                                            <p:strVal val="#ppt_x"/>
                                          </p:val>
                                        </p:tav>
                                      </p:tavLst>
                                    </p:anim>
                                    <p:anim calcmode="lin" valueType="num">
                                      <p:cBhvr additive="base">
                                        <p:cTn id="14" dur="500" fill="hold"/>
                                        <p:tgtEl>
                                          <p:spTgt spid="4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59"/>
                                        </p:tgtEl>
                                        <p:attrNameLst>
                                          <p:attrName>style.visibility</p:attrName>
                                        </p:attrNameLst>
                                      </p:cBhvr>
                                      <p:to>
                                        <p:strVal val="visible"/>
                                      </p:to>
                                    </p:set>
                                    <p:anim calcmode="lin" valueType="num">
                                      <p:cBhvr additive="base">
                                        <p:cTn id="19" dur="500" fill="hold"/>
                                        <p:tgtEl>
                                          <p:spTgt spid="459"/>
                                        </p:tgtEl>
                                        <p:attrNameLst>
                                          <p:attrName>ppt_x</p:attrName>
                                        </p:attrNameLst>
                                      </p:cBhvr>
                                      <p:tavLst>
                                        <p:tav tm="0">
                                          <p:val>
                                            <p:strVal val="0-#ppt_w/2"/>
                                          </p:val>
                                        </p:tav>
                                        <p:tav tm="100000">
                                          <p:val>
                                            <p:strVal val="#ppt_x"/>
                                          </p:val>
                                        </p:tav>
                                      </p:tavLst>
                                    </p:anim>
                                    <p:anim calcmode="lin" valueType="num">
                                      <p:cBhvr additive="base">
                                        <p:cTn id="20" dur="500" fill="hold"/>
                                        <p:tgtEl>
                                          <p:spTgt spid="4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4"/>
                                        </p:tgtEl>
                                        <p:attrNameLst>
                                          <p:attrName>style.visibility</p:attrName>
                                        </p:attrNameLst>
                                      </p:cBhvr>
                                      <p:to>
                                        <p:strVal val="visible"/>
                                      </p:to>
                                    </p:set>
                                    <p:anim calcmode="lin" valueType="num">
                                      <p:cBhvr additive="base">
                                        <p:cTn id="31" dur="500" fill="hold"/>
                                        <p:tgtEl>
                                          <p:spTgt spid="464"/>
                                        </p:tgtEl>
                                        <p:attrNameLst>
                                          <p:attrName>ppt_x</p:attrName>
                                        </p:attrNameLst>
                                      </p:cBhvr>
                                      <p:tavLst>
                                        <p:tav tm="0">
                                          <p:val>
                                            <p:strVal val="0-#ppt_w/2"/>
                                          </p:val>
                                        </p:tav>
                                        <p:tav tm="100000">
                                          <p:val>
                                            <p:strVal val="#ppt_x"/>
                                          </p:val>
                                        </p:tav>
                                      </p:tavLst>
                                    </p:anim>
                                    <p:anim calcmode="lin" valueType="num">
                                      <p:cBhvr additive="base">
                                        <p:cTn id="32" dur="500" fill="hold"/>
                                        <p:tgtEl>
                                          <p:spTgt spid="4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 calcmode="lin" valueType="num">
                                      <p:cBhvr additive="base">
                                        <p:cTn id="37" dur="500" fill="hold"/>
                                        <p:tgtEl>
                                          <p:spTgt spid="455"/>
                                        </p:tgtEl>
                                        <p:attrNameLst>
                                          <p:attrName>ppt_x</p:attrName>
                                        </p:attrNameLst>
                                      </p:cBhvr>
                                      <p:tavLst>
                                        <p:tav tm="0">
                                          <p:val>
                                            <p:strVal val="0-#ppt_w/2"/>
                                          </p:val>
                                        </p:tav>
                                        <p:tav tm="100000">
                                          <p:val>
                                            <p:strVal val="#ppt_x"/>
                                          </p:val>
                                        </p:tav>
                                      </p:tavLst>
                                    </p:anim>
                                    <p:anim calcmode="lin" valueType="num">
                                      <p:cBhvr additive="base">
                                        <p:cTn id="38" dur="5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7"/>
                                        </p:tgtEl>
                                        <p:attrNameLst>
                                          <p:attrName>style.visibility</p:attrName>
                                        </p:attrNameLst>
                                      </p:cBhvr>
                                      <p:to>
                                        <p:strVal val="visible"/>
                                      </p:to>
                                    </p:set>
                                    <p:anim calcmode="lin" valueType="num">
                                      <p:cBhvr additive="base">
                                        <p:cTn id="43" dur="500" fill="hold"/>
                                        <p:tgtEl>
                                          <p:spTgt spid="457"/>
                                        </p:tgtEl>
                                        <p:attrNameLst>
                                          <p:attrName>ppt_x</p:attrName>
                                        </p:attrNameLst>
                                      </p:cBhvr>
                                      <p:tavLst>
                                        <p:tav tm="0">
                                          <p:val>
                                            <p:strVal val="0-#ppt_w/2"/>
                                          </p:val>
                                        </p:tav>
                                        <p:tav tm="100000">
                                          <p:val>
                                            <p:strVal val="#ppt_x"/>
                                          </p:val>
                                        </p:tav>
                                      </p:tavLst>
                                    </p:anim>
                                    <p:anim calcmode="lin" valueType="num">
                                      <p:cBhvr additive="base">
                                        <p:cTn id="44" dur="500" fill="hold"/>
                                        <p:tgtEl>
                                          <p:spTgt spid="45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8"/>
                                        </p:tgtEl>
                                        <p:attrNameLst>
                                          <p:attrName>style.visibility</p:attrName>
                                        </p:attrNameLst>
                                      </p:cBhvr>
                                      <p:to>
                                        <p:strVal val="visible"/>
                                      </p:to>
                                    </p:set>
                                    <p:anim calcmode="lin" valueType="num">
                                      <p:cBhvr additive="base">
                                        <p:cTn id="49" dur="500" fill="hold"/>
                                        <p:tgtEl>
                                          <p:spTgt spid="458"/>
                                        </p:tgtEl>
                                        <p:attrNameLst>
                                          <p:attrName>ppt_x</p:attrName>
                                        </p:attrNameLst>
                                      </p:cBhvr>
                                      <p:tavLst>
                                        <p:tav tm="0">
                                          <p:val>
                                            <p:strVal val="0-#ppt_w/2"/>
                                          </p:val>
                                        </p:tav>
                                        <p:tav tm="100000">
                                          <p:val>
                                            <p:strVal val="#ppt_x"/>
                                          </p:val>
                                        </p:tav>
                                      </p:tavLst>
                                    </p:anim>
                                    <p:anim calcmode="lin" valueType="num">
                                      <p:cBhvr additive="base">
                                        <p:cTn id="50" dur="500" fill="hold"/>
                                        <p:tgtEl>
                                          <p:spTgt spid="45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1"/>
                                        </p:tgtEl>
                                        <p:attrNameLst>
                                          <p:attrName>style.visibility</p:attrName>
                                        </p:attrNameLst>
                                      </p:cBhvr>
                                      <p:to>
                                        <p:strVal val="visible"/>
                                      </p:to>
                                    </p:set>
                                    <p:anim calcmode="lin" valueType="num">
                                      <p:cBhvr additive="base">
                                        <p:cTn id="55" dur="500" fill="hold"/>
                                        <p:tgtEl>
                                          <p:spTgt spid="461"/>
                                        </p:tgtEl>
                                        <p:attrNameLst>
                                          <p:attrName>ppt_x</p:attrName>
                                        </p:attrNameLst>
                                      </p:cBhvr>
                                      <p:tavLst>
                                        <p:tav tm="0">
                                          <p:val>
                                            <p:strVal val="0-#ppt_w/2"/>
                                          </p:val>
                                        </p:tav>
                                        <p:tav tm="100000">
                                          <p:val>
                                            <p:strVal val="#ppt_x"/>
                                          </p:val>
                                        </p:tav>
                                      </p:tavLst>
                                    </p:anim>
                                    <p:anim calcmode="lin" valueType="num">
                                      <p:cBhvr additive="base">
                                        <p:cTn id="56" dur="500" fill="hold"/>
                                        <p:tgtEl>
                                          <p:spTgt spid="46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
                                        </p:tgtEl>
                                        <p:attrNameLst>
                                          <p:attrName>style.visibility</p:attrName>
                                        </p:attrNameLst>
                                      </p:cBhvr>
                                      <p:to>
                                        <p:strVal val="visible"/>
                                      </p:to>
                                    </p:set>
                                    <p:anim calcmode="lin" valueType="num">
                                      <p:cBhvr additive="base">
                                        <p:cTn id="61" dur="500" fill="hold"/>
                                        <p:tgtEl>
                                          <p:spTgt spid="460"/>
                                        </p:tgtEl>
                                        <p:attrNameLst>
                                          <p:attrName>ppt_x</p:attrName>
                                        </p:attrNameLst>
                                      </p:cBhvr>
                                      <p:tavLst>
                                        <p:tav tm="0">
                                          <p:val>
                                            <p:strVal val="0-#ppt_w/2"/>
                                          </p:val>
                                        </p:tav>
                                        <p:tav tm="100000">
                                          <p:val>
                                            <p:strVal val="#ppt_x"/>
                                          </p:val>
                                        </p:tav>
                                      </p:tavLst>
                                    </p:anim>
                                    <p:anim calcmode="lin" valueType="num">
                                      <p:cBhvr additive="base">
                                        <p:cTn id="62" dur="500" fill="hold"/>
                                        <p:tgtEl>
                                          <p:spTgt spid="46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63"/>
                                        </p:tgtEl>
                                        <p:attrNameLst>
                                          <p:attrName>style.visibility</p:attrName>
                                        </p:attrNameLst>
                                      </p:cBhvr>
                                      <p:to>
                                        <p:strVal val="visible"/>
                                      </p:to>
                                    </p:set>
                                    <p:anim calcmode="lin" valueType="num">
                                      <p:cBhvr additive="base">
                                        <p:cTn id="67" dur="500" fill="hold"/>
                                        <p:tgtEl>
                                          <p:spTgt spid="463"/>
                                        </p:tgtEl>
                                        <p:attrNameLst>
                                          <p:attrName>ppt_x</p:attrName>
                                        </p:attrNameLst>
                                      </p:cBhvr>
                                      <p:tavLst>
                                        <p:tav tm="0">
                                          <p:val>
                                            <p:strVal val="0-#ppt_w/2"/>
                                          </p:val>
                                        </p:tav>
                                        <p:tav tm="100000">
                                          <p:val>
                                            <p:strVal val="#ppt_x"/>
                                          </p:val>
                                        </p:tav>
                                      </p:tavLst>
                                    </p:anim>
                                    <p:anim calcmode="lin" valueType="num">
                                      <p:cBhvr additive="base">
                                        <p:cTn id="68" dur="500" fill="hold"/>
                                        <p:tgtEl>
                                          <p:spTgt spid="46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62"/>
                                        </p:tgtEl>
                                        <p:attrNameLst>
                                          <p:attrName>style.visibility</p:attrName>
                                        </p:attrNameLst>
                                      </p:cBhvr>
                                      <p:to>
                                        <p:strVal val="visible"/>
                                      </p:to>
                                    </p:set>
                                    <p:anim calcmode="lin" valueType="num">
                                      <p:cBhvr additive="base">
                                        <p:cTn id="73" dur="500" fill="hold"/>
                                        <p:tgtEl>
                                          <p:spTgt spid="462"/>
                                        </p:tgtEl>
                                        <p:attrNameLst>
                                          <p:attrName>ppt_x</p:attrName>
                                        </p:attrNameLst>
                                      </p:cBhvr>
                                      <p:tavLst>
                                        <p:tav tm="0">
                                          <p:val>
                                            <p:strVal val="0-#ppt_w/2"/>
                                          </p:val>
                                        </p:tav>
                                        <p:tav tm="100000">
                                          <p:val>
                                            <p:strVal val="#ppt_x"/>
                                          </p:val>
                                        </p:tav>
                                      </p:tavLst>
                                    </p:anim>
                                    <p:anim calcmode="lin" valueType="num">
                                      <p:cBhvr additive="base">
                                        <p:cTn id="74" dur="500" fill="hold"/>
                                        <p:tgtEl>
                                          <p:spTgt spid="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P spid="457" grpId="0" animBg="1"/>
      <p:bldP spid="458" grpId="0" animBg="1"/>
      <p:bldP spid="460" grpId="0" animBg="1"/>
      <p:bldP spid="461" grpId="0" animBg="1"/>
      <p:bldP spid="462" grpId="0" animBg="1"/>
      <p:bldP spid="463" grpId="0" animBg="1"/>
      <p:bldP spid="464" grpId="0" animBg="1"/>
      <p:bldP spid="1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ankeren3.jpg"/>
          <p:cNvPicPr>
            <a:picLocks noChangeAspect="1"/>
          </p:cNvPicPr>
          <p:nvPr/>
        </p:nvPicPr>
        <p:blipFill>
          <a:blip r:embed="rId2" cstate="print">
            <a:clrChange>
              <a:clrFrom>
                <a:srgbClr val="FFFFFF"/>
              </a:clrFrom>
              <a:clrTo>
                <a:srgbClr val="FFFFFF">
                  <a:alpha val="0"/>
                </a:srgbClr>
              </a:clrTo>
            </a:clrChange>
          </a:blip>
          <a:srcRect t="24073"/>
          <a:stretch>
            <a:fillRect/>
          </a:stretch>
        </p:blipFill>
        <p:spPr>
          <a:xfrm>
            <a:off x="36512" y="1944216"/>
            <a:ext cx="9144000" cy="4869160"/>
          </a:xfrm>
          <a:prstGeom prst="rect">
            <a:avLst/>
          </a:prstGeom>
        </p:spPr>
      </p:pic>
      <p:sp>
        <p:nvSpPr>
          <p:cNvPr id="2" name="Titel 1"/>
          <p:cNvSpPr>
            <a:spLocks noGrp="1"/>
          </p:cNvSpPr>
          <p:nvPr>
            <p:ph type="title"/>
          </p:nvPr>
        </p:nvSpPr>
        <p:spPr>
          <a:xfrm>
            <a:off x="457200" y="0"/>
            <a:ext cx="8229600" cy="1124744"/>
          </a:xfrm>
        </p:spPr>
        <p:txBody>
          <a:bodyPr>
            <a:normAutofit/>
          </a:bodyPr>
          <a:lstStyle/>
          <a:p>
            <a:r>
              <a:rPr lang="en-US" sz="5400" b="1" dirty="0" err="1">
                <a:solidFill>
                  <a:srgbClr val="0000FF"/>
                </a:solidFill>
              </a:rPr>
              <a:t>Intensiteit</a:t>
            </a:r>
            <a:endParaRPr lang="nl-NL" sz="5400" b="1" dirty="0">
              <a:solidFill>
                <a:srgbClr val="0000FF"/>
              </a:solidFill>
            </a:endParaRPr>
          </a:p>
        </p:txBody>
      </p:sp>
      <p:pic>
        <p:nvPicPr>
          <p:cNvPr id="13" name="Afbeelding 12" descr="ankeren3.jpg"/>
          <p:cNvPicPr>
            <a:picLocks noChangeAspect="1"/>
          </p:cNvPicPr>
          <p:nvPr/>
        </p:nvPicPr>
        <p:blipFill>
          <a:blip r:embed="rId2" cstate="print"/>
          <a:srcRect l="13775" t="58882" r="5901" b="16416"/>
          <a:stretch>
            <a:fillRect/>
          </a:stretch>
        </p:blipFill>
        <p:spPr>
          <a:xfrm>
            <a:off x="1259632" y="4221088"/>
            <a:ext cx="7344816" cy="1584176"/>
          </a:xfrm>
          <a:prstGeom prst="rect">
            <a:avLst/>
          </a:prstGeom>
        </p:spPr>
      </p:pic>
      <p:sp>
        <p:nvSpPr>
          <p:cNvPr id="9" name="Text Box 647"/>
          <p:cNvSpPr txBox="1">
            <a:spLocks noChangeArrowheads="1"/>
          </p:cNvSpPr>
          <p:nvPr/>
        </p:nvSpPr>
        <p:spPr bwMode="auto">
          <a:xfrm rot="16200000">
            <a:off x="-1108083" y="3564468"/>
            <a:ext cx="3880048" cy="584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3200" b="1" kern="2000" spc="500" dirty="0" err="1">
                <a:latin typeface="Mangal" pitchFamily="18" charset="0"/>
                <a:cs typeface="Arial" pitchFamily="34" charset="0"/>
              </a:rPr>
              <a:t>Intensiteit</a:t>
            </a:r>
            <a:endParaRPr kumimoji="0" lang="nl-NL" sz="3600" b="0" i="0" u="none" strike="noStrike" kern="2000" cap="none" spc="500" normalizeH="0" dirty="0">
              <a:ln>
                <a:noFill/>
              </a:ln>
              <a:solidFill>
                <a:schemeClr val="tx1"/>
              </a:solidFill>
              <a:effectLst/>
              <a:latin typeface="Arial" pitchFamily="34" charset="0"/>
              <a:cs typeface="Arial" pitchFamily="34" charset="0"/>
            </a:endParaRPr>
          </a:p>
        </p:txBody>
      </p:sp>
      <p:pic>
        <p:nvPicPr>
          <p:cNvPr id="10241" name="Picture 1"/>
          <p:cNvPicPr>
            <a:picLocks noChangeAspect="1" noChangeArrowheads="1"/>
          </p:cNvPicPr>
          <p:nvPr/>
        </p:nvPicPr>
        <p:blipFill>
          <a:blip r:embed="rId3" cstate="print">
            <a:clrChange>
              <a:clrFrom>
                <a:srgbClr val="FFFFFF"/>
              </a:clrFrom>
              <a:clrTo>
                <a:srgbClr val="FFFFFF">
                  <a:alpha val="0"/>
                </a:srgbClr>
              </a:clrTo>
            </a:clrChange>
          </a:blip>
          <a:srcRect b="26920"/>
          <a:stretch>
            <a:fillRect/>
          </a:stretch>
        </p:blipFill>
        <p:spPr bwMode="auto">
          <a:xfrm>
            <a:off x="2339752" y="1443211"/>
            <a:ext cx="3619500" cy="2345829"/>
          </a:xfrm>
          <a:prstGeom prst="rect">
            <a:avLst/>
          </a:prstGeom>
          <a:noFill/>
          <a:ln w="9525">
            <a:noFill/>
            <a:miter lim="800000"/>
            <a:headEnd/>
            <a:tailEnd/>
          </a:ln>
        </p:spPr>
      </p:pic>
      <p:cxnSp>
        <p:nvCxnSpPr>
          <p:cNvPr id="7" name="Rechte verbindingslijn met pijl 6"/>
          <p:cNvCxnSpPr/>
          <p:nvPr/>
        </p:nvCxnSpPr>
        <p:spPr>
          <a:xfrm>
            <a:off x="3203848" y="3501008"/>
            <a:ext cx="0" cy="10081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flipV="1">
            <a:off x="4932040" y="3573016"/>
            <a:ext cx="0" cy="7200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1"/>
                                        </p:tgtEl>
                                        <p:attrNameLst>
                                          <p:attrName>style.visibility</p:attrName>
                                        </p:attrNameLst>
                                      </p:cBhvr>
                                      <p:to>
                                        <p:strVal val="visible"/>
                                      </p:to>
                                    </p:set>
                                    <p:anim calcmode="lin" valueType="num">
                                      <p:cBhvr additive="base">
                                        <p:cTn id="25" dur="500" fill="hold"/>
                                        <p:tgtEl>
                                          <p:spTgt spid="10241"/>
                                        </p:tgtEl>
                                        <p:attrNameLst>
                                          <p:attrName>ppt_x</p:attrName>
                                        </p:attrNameLst>
                                      </p:cBhvr>
                                      <p:tavLst>
                                        <p:tav tm="0">
                                          <p:val>
                                            <p:strVal val="0-#ppt_w/2"/>
                                          </p:val>
                                        </p:tav>
                                        <p:tav tm="100000">
                                          <p:val>
                                            <p:strVal val="#ppt_x"/>
                                          </p:val>
                                        </p:tav>
                                      </p:tavLst>
                                    </p:anim>
                                    <p:anim calcmode="lin" valueType="num">
                                      <p:cBhvr additive="base">
                                        <p:cTn id="26" dur="500" fill="hold"/>
                                        <p:tgtEl>
                                          <p:spTgt spid="1024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err="1">
                <a:solidFill>
                  <a:srgbClr val="0000FF"/>
                </a:solidFill>
              </a:rPr>
              <a:t>Installeren</a:t>
            </a:r>
            <a:r>
              <a:rPr lang="en-US" b="1" dirty="0">
                <a:solidFill>
                  <a:srgbClr val="0000FF"/>
                </a:solidFill>
              </a:rPr>
              <a:t> van de </a:t>
            </a:r>
            <a:r>
              <a:rPr lang="en-US" b="1" dirty="0" err="1">
                <a:solidFill>
                  <a:srgbClr val="0000FF"/>
                </a:solidFill>
              </a:rPr>
              <a:t>ankers</a:t>
            </a:r>
            <a:endParaRPr lang="nl-NL" b="1" dirty="0">
              <a:solidFill>
                <a:srgbClr val="0000FF"/>
              </a:solidFill>
            </a:endParaRPr>
          </a:p>
        </p:txBody>
      </p:sp>
      <p:sp>
        <p:nvSpPr>
          <p:cNvPr id="3" name="Tijdelijke aanduiding voor inhoud 2"/>
          <p:cNvSpPr>
            <a:spLocks noGrp="1"/>
          </p:cNvSpPr>
          <p:nvPr>
            <p:ph idx="1"/>
          </p:nvPr>
        </p:nvSpPr>
        <p:spPr>
          <a:xfrm>
            <a:off x="107504" y="1600201"/>
            <a:ext cx="5616624" cy="1108720"/>
          </a:xfrm>
        </p:spPr>
        <p:txBody>
          <a:bodyPr>
            <a:normAutofit/>
          </a:bodyPr>
          <a:lstStyle/>
          <a:p>
            <a:pPr>
              <a:buNone/>
            </a:pPr>
            <a:r>
              <a:rPr lang="en-US" dirty="0">
                <a:solidFill>
                  <a:srgbClr val="0000FF"/>
                </a:solidFill>
              </a:rPr>
              <a:t>1 </a:t>
            </a:r>
            <a:r>
              <a:rPr lang="en-US" dirty="0" err="1">
                <a:solidFill>
                  <a:srgbClr val="0000FF"/>
                </a:solidFill>
              </a:rPr>
              <a:t>Plaats</a:t>
            </a:r>
            <a:r>
              <a:rPr lang="en-US" dirty="0">
                <a:solidFill>
                  <a:srgbClr val="0000FF"/>
                </a:solidFill>
              </a:rPr>
              <a:t> van het </a:t>
            </a:r>
            <a:r>
              <a:rPr lang="en-US" dirty="0" err="1">
                <a:solidFill>
                  <a:srgbClr val="0000FF"/>
                </a:solidFill>
              </a:rPr>
              <a:t>negatieve</a:t>
            </a:r>
            <a:r>
              <a:rPr lang="en-US" dirty="0">
                <a:solidFill>
                  <a:srgbClr val="0000FF"/>
                </a:solidFill>
              </a:rPr>
              <a:t> </a:t>
            </a:r>
            <a:r>
              <a:rPr lang="en-US" dirty="0" err="1">
                <a:solidFill>
                  <a:srgbClr val="0000FF"/>
                </a:solidFill>
              </a:rPr>
              <a:t>anker</a:t>
            </a:r>
            <a:endParaRPr lang="en-US" dirty="0">
              <a:solidFill>
                <a:srgbClr val="0000FF"/>
              </a:solidFill>
            </a:endParaRPr>
          </a:p>
        </p:txBody>
      </p:sp>
      <p:pic>
        <p:nvPicPr>
          <p:cNvPr id="16" name="Afbeelding 15" descr="collaps anchor 3 .jpg"/>
          <p:cNvPicPr>
            <a:picLocks noChangeAspect="1"/>
          </p:cNvPicPr>
          <p:nvPr/>
        </p:nvPicPr>
        <p:blipFill>
          <a:blip r:embed="rId2" cstate="print"/>
          <a:srcRect t="39552" r="20565"/>
          <a:stretch>
            <a:fillRect/>
          </a:stretch>
        </p:blipFill>
        <p:spPr>
          <a:xfrm>
            <a:off x="5796136" y="2852936"/>
            <a:ext cx="2722814" cy="2304256"/>
          </a:xfrm>
          <a:prstGeom prst="rect">
            <a:avLst/>
          </a:prstGeom>
        </p:spPr>
      </p:pic>
      <p:pic>
        <p:nvPicPr>
          <p:cNvPr id="21" name="Afbeelding 20" descr="collaps anchor 2a.jpg"/>
          <p:cNvPicPr>
            <a:picLocks noChangeAspect="1"/>
          </p:cNvPicPr>
          <p:nvPr/>
        </p:nvPicPr>
        <p:blipFill>
          <a:blip r:embed="rId3" cstate="print"/>
          <a:srcRect l="5538" t="4348" r="22471" b="4359"/>
          <a:stretch>
            <a:fillRect/>
          </a:stretch>
        </p:blipFill>
        <p:spPr>
          <a:xfrm>
            <a:off x="5724128" y="1412776"/>
            <a:ext cx="2736304" cy="3744416"/>
          </a:xfrm>
          <a:prstGeom prst="rect">
            <a:avLst/>
          </a:prstGeom>
        </p:spPr>
      </p:pic>
      <p:sp>
        <p:nvSpPr>
          <p:cNvPr id="20" name="AutoShape 611"/>
          <p:cNvSpPr>
            <a:spLocks noChangeArrowheads="1"/>
          </p:cNvSpPr>
          <p:nvPr/>
        </p:nvSpPr>
        <p:spPr bwMode="auto">
          <a:xfrm rot="19366586">
            <a:off x="5046174" y="3715607"/>
            <a:ext cx="1390221" cy="607458"/>
          </a:xfrm>
          <a:prstGeom prst="rightArrow">
            <a:avLst>
              <a:gd name="adj1" fmla="val 50000"/>
              <a:gd name="adj2" fmla="val 56975"/>
            </a:avLst>
          </a:prstGeom>
          <a:solidFill>
            <a:srgbClr val="D8D8D8"/>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dirty="0">
                <a:ln>
                  <a:noFill/>
                </a:ln>
                <a:solidFill>
                  <a:schemeClr val="tx1"/>
                </a:solidFill>
                <a:effectLst/>
                <a:latin typeface="Calibri" pitchFamily="34" charset="0"/>
                <a:cs typeface="Arial" pitchFamily="34" charset="0"/>
              </a:rPr>
              <a:t>         1 Negatief    </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collaps anchor 2a.jpg"/>
          <p:cNvPicPr>
            <a:picLocks noChangeAspect="1"/>
          </p:cNvPicPr>
          <p:nvPr/>
        </p:nvPicPr>
        <p:blipFill>
          <a:blip r:embed="rId2" cstate="print"/>
          <a:srcRect l="5538" t="4348" r="22471" b="4359"/>
          <a:stretch>
            <a:fillRect/>
          </a:stretch>
        </p:blipFill>
        <p:spPr>
          <a:xfrm>
            <a:off x="5724128" y="1844824"/>
            <a:ext cx="2736304" cy="3528392"/>
          </a:xfrm>
          <a:prstGeom prst="rect">
            <a:avLst/>
          </a:prstGeom>
        </p:spPr>
      </p:pic>
      <p:sp>
        <p:nvSpPr>
          <p:cNvPr id="2" name="Titel 1"/>
          <p:cNvSpPr>
            <a:spLocks noGrp="1"/>
          </p:cNvSpPr>
          <p:nvPr>
            <p:ph type="title"/>
          </p:nvPr>
        </p:nvSpPr>
        <p:spPr/>
        <p:txBody>
          <a:bodyPr>
            <a:normAutofit/>
          </a:bodyPr>
          <a:lstStyle/>
          <a:p>
            <a:r>
              <a:rPr lang="en-US" b="1" dirty="0" err="1">
                <a:solidFill>
                  <a:srgbClr val="0000FF"/>
                </a:solidFill>
              </a:rPr>
              <a:t>Installeren</a:t>
            </a:r>
            <a:r>
              <a:rPr lang="en-US" b="1" dirty="0">
                <a:solidFill>
                  <a:srgbClr val="0000FF"/>
                </a:solidFill>
              </a:rPr>
              <a:t> van de </a:t>
            </a:r>
            <a:r>
              <a:rPr lang="en-US" b="1" dirty="0" err="1">
                <a:solidFill>
                  <a:srgbClr val="0000FF"/>
                </a:solidFill>
              </a:rPr>
              <a:t>ankers</a:t>
            </a:r>
            <a:endParaRPr lang="nl-NL" b="1" dirty="0">
              <a:solidFill>
                <a:srgbClr val="0000FF"/>
              </a:solidFill>
            </a:endParaRPr>
          </a:p>
        </p:txBody>
      </p:sp>
      <p:sp>
        <p:nvSpPr>
          <p:cNvPr id="3" name="Tijdelijke aanduiding voor inhoud 2"/>
          <p:cNvSpPr>
            <a:spLocks noGrp="1"/>
          </p:cNvSpPr>
          <p:nvPr>
            <p:ph idx="1"/>
          </p:nvPr>
        </p:nvSpPr>
        <p:spPr>
          <a:xfrm>
            <a:off x="251520" y="1600201"/>
            <a:ext cx="5832648" cy="1108720"/>
          </a:xfrm>
        </p:spPr>
        <p:txBody>
          <a:bodyPr>
            <a:normAutofit/>
          </a:bodyPr>
          <a:lstStyle/>
          <a:p>
            <a:pPr>
              <a:buNone/>
            </a:pPr>
            <a:r>
              <a:rPr lang="en-US" dirty="0">
                <a:solidFill>
                  <a:srgbClr val="0000FF"/>
                </a:solidFill>
              </a:rPr>
              <a:t>1 </a:t>
            </a:r>
            <a:r>
              <a:rPr lang="en-US" dirty="0" err="1">
                <a:solidFill>
                  <a:srgbClr val="0000FF"/>
                </a:solidFill>
              </a:rPr>
              <a:t>Plaats</a:t>
            </a:r>
            <a:r>
              <a:rPr lang="en-US" dirty="0">
                <a:solidFill>
                  <a:srgbClr val="0000FF"/>
                </a:solidFill>
              </a:rPr>
              <a:t> van het </a:t>
            </a:r>
            <a:r>
              <a:rPr lang="en-US" dirty="0" err="1">
                <a:solidFill>
                  <a:srgbClr val="0000FF"/>
                </a:solidFill>
              </a:rPr>
              <a:t>negatieve</a:t>
            </a:r>
            <a:r>
              <a:rPr lang="en-US" dirty="0">
                <a:solidFill>
                  <a:srgbClr val="0000FF"/>
                </a:solidFill>
              </a:rPr>
              <a:t> </a:t>
            </a:r>
            <a:r>
              <a:rPr lang="en-US" dirty="0" err="1">
                <a:solidFill>
                  <a:srgbClr val="0000FF"/>
                </a:solidFill>
              </a:rPr>
              <a:t>anker</a:t>
            </a:r>
            <a:endParaRPr lang="en-US" dirty="0">
              <a:solidFill>
                <a:srgbClr val="0000FF"/>
              </a:solidFill>
            </a:endParaRPr>
          </a:p>
        </p:txBody>
      </p:sp>
      <p:sp>
        <p:nvSpPr>
          <p:cNvPr id="7" name="Tijdelijke aanduiding voor inhoud 2"/>
          <p:cNvSpPr txBox="1">
            <a:spLocks/>
          </p:cNvSpPr>
          <p:nvPr/>
        </p:nvSpPr>
        <p:spPr>
          <a:xfrm>
            <a:off x="251520" y="2924944"/>
            <a:ext cx="5472608"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2 </a:t>
            </a:r>
            <a:r>
              <a:rPr kumimoji="0" lang="en-US" sz="3200" b="0" i="0" u="none" strike="noStrike" kern="1200" cap="none" spc="0" normalizeH="0" baseline="0" noProof="0" dirty="0" err="1">
                <a:ln>
                  <a:noFill/>
                </a:ln>
                <a:solidFill>
                  <a:srgbClr val="0000FF"/>
                </a:solidFill>
                <a:effectLst/>
                <a:uLnTx/>
                <a:uFillTx/>
                <a:latin typeface="+mn-lt"/>
                <a:ea typeface="+mn-ea"/>
                <a:cs typeface="+mn-cs"/>
              </a:rPr>
              <a:t>Plaats</a:t>
            </a:r>
            <a:r>
              <a:rPr kumimoji="0" lang="en-US" sz="3200" b="0" i="0" u="none" strike="noStrike" kern="1200" cap="none" spc="0" normalizeH="0" baseline="0" noProof="0" dirty="0">
                <a:ln>
                  <a:noFill/>
                </a:ln>
                <a:solidFill>
                  <a:srgbClr val="0000FF"/>
                </a:solidFill>
                <a:effectLst/>
                <a:uLnTx/>
                <a:uFillTx/>
                <a:latin typeface="+mn-lt"/>
                <a:ea typeface="+mn-ea"/>
                <a:cs typeface="+mn-cs"/>
              </a:rPr>
              <a:t> van het </a:t>
            </a:r>
            <a:r>
              <a:rPr kumimoji="0" lang="en-US" sz="3200" b="0" i="0" u="none" strike="noStrike" kern="1200" cap="none" spc="0" normalizeH="0" baseline="0" noProof="0" dirty="0" err="1">
                <a:ln>
                  <a:noFill/>
                </a:ln>
                <a:solidFill>
                  <a:srgbClr val="0000FF"/>
                </a:solidFill>
                <a:effectLst/>
                <a:uLnTx/>
                <a:uFillTx/>
                <a:latin typeface="+mn-lt"/>
                <a:ea typeface="+mn-ea"/>
                <a:cs typeface="+mn-cs"/>
              </a:rPr>
              <a:t>positieve</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anker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p:txBody>
      </p:sp>
      <p:pic>
        <p:nvPicPr>
          <p:cNvPr id="18" name="Afbeelding 0" descr="knokkelsb.jpg"/>
          <p:cNvPicPr>
            <a:picLocks noChangeAspect="1" noChangeArrowheads="1"/>
          </p:cNvPicPr>
          <p:nvPr/>
        </p:nvPicPr>
        <p:blipFill>
          <a:blip r:embed="rId3" cstate="print"/>
          <a:srcRect l="6522"/>
          <a:stretch>
            <a:fillRect/>
          </a:stretch>
        </p:blipFill>
        <p:spPr bwMode="auto">
          <a:xfrm>
            <a:off x="5796136" y="1772816"/>
            <a:ext cx="3096344" cy="3683339"/>
          </a:xfrm>
          <a:prstGeom prst="rect">
            <a:avLst/>
          </a:prstGeom>
          <a:noFill/>
        </p:spPr>
      </p:pic>
      <p:sp>
        <p:nvSpPr>
          <p:cNvPr id="20" name="AutoShape 611"/>
          <p:cNvSpPr>
            <a:spLocks noChangeArrowheads="1"/>
          </p:cNvSpPr>
          <p:nvPr/>
        </p:nvSpPr>
        <p:spPr bwMode="auto">
          <a:xfrm rot="19366586">
            <a:off x="4939852" y="3903086"/>
            <a:ext cx="1390221" cy="607458"/>
          </a:xfrm>
          <a:prstGeom prst="rightArrow">
            <a:avLst>
              <a:gd name="adj1" fmla="val 50000"/>
              <a:gd name="adj2" fmla="val 56975"/>
            </a:avLst>
          </a:prstGeom>
          <a:solidFill>
            <a:srgbClr val="D8D8D8"/>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dirty="0">
                <a:ln>
                  <a:noFill/>
                </a:ln>
                <a:solidFill>
                  <a:schemeClr val="tx1"/>
                </a:solidFill>
                <a:effectLst/>
                <a:latin typeface="Calibri" pitchFamily="34" charset="0"/>
                <a:cs typeface="Arial" pitchFamily="34" charset="0"/>
              </a:rPr>
              <a:t>         1 Negatief    </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
        <p:nvSpPr>
          <p:cNvPr id="24" name="AutoShape 612"/>
          <p:cNvSpPr>
            <a:spLocks noChangeArrowheads="1"/>
          </p:cNvSpPr>
          <p:nvPr/>
        </p:nvSpPr>
        <p:spPr bwMode="auto">
          <a:xfrm rot="13439695" flipV="1">
            <a:off x="7674654" y="4062192"/>
            <a:ext cx="1518756" cy="576400"/>
          </a:xfrm>
          <a:prstGeom prst="rightArrow">
            <a:avLst>
              <a:gd name="adj1" fmla="val 50000"/>
              <a:gd name="adj2" fmla="val 56974"/>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chemeClr val="tx1"/>
                </a:solidFill>
                <a:effectLst/>
                <a:latin typeface="Calibri" pitchFamily="34" charset="0"/>
                <a:cs typeface="Arial" pitchFamily="34" charset="0"/>
              </a:rPr>
              <a:t>       </a:t>
            </a:r>
            <a:r>
              <a:rPr kumimoji="0" lang="nl-NL" sz="1400" b="1" i="0" u="none" strike="noStrike" cap="none" normalizeH="0" baseline="0" dirty="0">
                <a:ln>
                  <a:noFill/>
                </a:ln>
                <a:solidFill>
                  <a:schemeClr val="tx1"/>
                </a:solidFill>
                <a:effectLst/>
                <a:latin typeface="Calibri" pitchFamily="34" charset="0"/>
                <a:cs typeface="Arial" pitchFamily="34" charset="0"/>
              </a:rPr>
              <a:t>2 positief</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collaps anchor 2a.jpg"/>
          <p:cNvPicPr>
            <a:picLocks noChangeAspect="1"/>
          </p:cNvPicPr>
          <p:nvPr/>
        </p:nvPicPr>
        <p:blipFill>
          <a:blip r:embed="rId2" cstate="print"/>
          <a:srcRect l="5538" t="4348" r="22471" b="4359"/>
          <a:stretch>
            <a:fillRect/>
          </a:stretch>
        </p:blipFill>
        <p:spPr>
          <a:xfrm>
            <a:off x="5868144" y="1844824"/>
            <a:ext cx="2736304" cy="3528392"/>
          </a:xfrm>
          <a:prstGeom prst="rect">
            <a:avLst/>
          </a:prstGeom>
        </p:spPr>
      </p:pic>
      <p:sp>
        <p:nvSpPr>
          <p:cNvPr id="2" name="Titel 1"/>
          <p:cNvSpPr>
            <a:spLocks noGrp="1"/>
          </p:cNvSpPr>
          <p:nvPr>
            <p:ph type="title"/>
          </p:nvPr>
        </p:nvSpPr>
        <p:spPr/>
        <p:txBody>
          <a:bodyPr>
            <a:normAutofit/>
          </a:bodyPr>
          <a:lstStyle/>
          <a:p>
            <a:r>
              <a:rPr lang="en-US" b="1" dirty="0" err="1">
                <a:solidFill>
                  <a:srgbClr val="0000FF"/>
                </a:solidFill>
              </a:rPr>
              <a:t>Installeren</a:t>
            </a:r>
            <a:r>
              <a:rPr lang="en-US" b="1" dirty="0">
                <a:solidFill>
                  <a:srgbClr val="0000FF"/>
                </a:solidFill>
              </a:rPr>
              <a:t> van de </a:t>
            </a:r>
            <a:r>
              <a:rPr lang="en-US" b="1" dirty="0" err="1">
                <a:solidFill>
                  <a:srgbClr val="0000FF"/>
                </a:solidFill>
              </a:rPr>
              <a:t>ankers</a:t>
            </a:r>
            <a:endParaRPr lang="nl-NL" b="1" dirty="0">
              <a:solidFill>
                <a:srgbClr val="0000FF"/>
              </a:solidFill>
            </a:endParaRPr>
          </a:p>
        </p:txBody>
      </p:sp>
      <p:sp>
        <p:nvSpPr>
          <p:cNvPr id="3" name="Tijdelijke aanduiding voor inhoud 2"/>
          <p:cNvSpPr>
            <a:spLocks noGrp="1"/>
          </p:cNvSpPr>
          <p:nvPr>
            <p:ph idx="1"/>
          </p:nvPr>
        </p:nvSpPr>
        <p:spPr>
          <a:xfrm>
            <a:off x="35496" y="1600201"/>
            <a:ext cx="5976664" cy="1108720"/>
          </a:xfrm>
        </p:spPr>
        <p:txBody>
          <a:bodyPr>
            <a:normAutofit/>
          </a:bodyPr>
          <a:lstStyle/>
          <a:p>
            <a:pPr>
              <a:buNone/>
            </a:pPr>
            <a:r>
              <a:rPr lang="en-US" dirty="0">
                <a:solidFill>
                  <a:srgbClr val="0000FF"/>
                </a:solidFill>
              </a:rPr>
              <a:t>1 </a:t>
            </a:r>
            <a:r>
              <a:rPr lang="en-US" dirty="0" err="1">
                <a:solidFill>
                  <a:srgbClr val="0000FF"/>
                </a:solidFill>
              </a:rPr>
              <a:t>Plaats</a:t>
            </a:r>
            <a:r>
              <a:rPr lang="en-US" dirty="0">
                <a:solidFill>
                  <a:srgbClr val="0000FF"/>
                </a:solidFill>
              </a:rPr>
              <a:t> van het </a:t>
            </a:r>
            <a:r>
              <a:rPr lang="en-US" dirty="0" err="1">
                <a:solidFill>
                  <a:srgbClr val="0000FF"/>
                </a:solidFill>
              </a:rPr>
              <a:t>negatieve</a:t>
            </a:r>
            <a:r>
              <a:rPr lang="en-US" dirty="0">
                <a:solidFill>
                  <a:srgbClr val="0000FF"/>
                </a:solidFill>
              </a:rPr>
              <a:t> </a:t>
            </a:r>
            <a:r>
              <a:rPr lang="en-US" dirty="0" err="1">
                <a:solidFill>
                  <a:srgbClr val="0000FF"/>
                </a:solidFill>
              </a:rPr>
              <a:t>anker</a:t>
            </a:r>
            <a:endParaRPr lang="en-US" dirty="0">
              <a:solidFill>
                <a:srgbClr val="0000FF"/>
              </a:solidFill>
            </a:endParaRPr>
          </a:p>
        </p:txBody>
      </p:sp>
      <p:sp>
        <p:nvSpPr>
          <p:cNvPr id="7" name="Tijdelijke aanduiding voor inhoud 2"/>
          <p:cNvSpPr txBox="1">
            <a:spLocks/>
          </p:cNvSpPr>
          <p:nvPr/>
        </p:nvSpPr>
        <p:spPr>
          <a:xfrm>
            <a:off x="35496" y="2924944"/>
            <a:ext cx="4906888"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2 </a:t>
            </a:r>
            <a:r>
              <a:rPr kumimoji="0" lang="en-US" sz="3200" b="0" i="0" u="none" strike="noStrike" kern="1200" cap="none" spc="0" normalizeH="0" baseline="0" noProof="0" dirty="0" err="1">
                <a:ln>
                  <a:noFill/>
                </a:ln>
                <a:solidFill>
                  <a:srgbClr val="0000FF"/>
                </a:solidFill>
                <a:effectLst/>
                <a:uLnTx/>
                <a:uFillTx/>
                <a:latin typeface="+mn-lt"/>
                <a:ea typeface="+mn-ea"/>
                <a:cs typeface="+mn-cs"/>
              </a:rPr>
              <a:t>Plaats</a:t>
            </a:r>
            <a:r>
              <a:rPr kumimoji="0" lang="en-US" sz="3200" b="0" i="0" u="none" strike="noStrike" kern="1200" cap="none" spc="0" normalizeH="0" baseline="0" noProof="0" dirty="0">
                <a:ln>
                  <a:noFill/>
                </a:ln>
                <a:solidFill>
                  <a:srgbClr val="0000FF"/>
                </a:solidFill>
                <a:effectLst/>
                <a:uLnTx/>
                <a:uFillTx/>
                <a:latin typeface="+mn-lt"/>
                <a:ea typeface="+mn-ea"/>
                <a:cs typeface="+mn-cs"/>
              </a:rPr>
              <a:t> van het </a:t>
            </a:r>
            <a:r>
              <a:rPr kumimoji="0" lang="en-US" sz="3200" b="0" i="0" u="none" strike="noStrike" kern="1200" cap="none" spc="0" normalizeH="0" baseline="0" noProof="0" dirty="0" err="1">
                <a:ln>
                  <a:noFill/>
                </a:ln>
                <a:solidFill>
                  <a:srgbClr val="0000FF"/>
                </a:solidFill>
                <a:effectLst/>
                <a:uLnTx/>
                <a:uFillTx/>
                <a:latin typeface="+mn-lt"/>
                <a:ea typeface="+mn-ea"/>
                <a:cs typeface="+mn-cs"/>
              </a:rPr>
              <a:t>positieve</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anker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p:txBody>
      </p:sp>
      <p:pic>
        <p:nvPicPr>
          <p:cNvPr id="18" name="Afbeelding 0" descr="knokkelsb.jpg"/>
          <p:cNvPicPr>
            <a:picLocks noChangeAspect="1" noChangeArrowheads="1"/>
          </p:cNvPicPr>
          <p:nvPr/>
        </p:nvPicPr>
        <p:blipFill>
          <a:blip r:embed="rId3" cstate="print"/>
          <a:srcRect l="6522"/>
          <a:stretch>
            <a:fillRect/>
          </a:stretch>
        </p:blipFill>
        <p:spPr bwMode="auto">
          <a:xfrm>
            <a:off x="5940152" y="1772816"/>
            <a:ext cx="3096344" cy="3683339"/>
          </a:xfrm>
          <a:prstGeom prst="rect">
            <a:avLst/>
          </a:prstGeom>
          <a:noFill/>
        </p:spPr>
      </p:pic>
      <p:sp>
        <p:nvSpPr>
          <p:cNvPr id="20" name="AutoShape 611"/>
          <p:cNvSpPr>
            <a:spLocks noChangeArrowheads="1"/>
          </p:cNvSpPr>
          <p:nvPr/>
        </p:nvSpPr>
        <p:spPr bwMode="auto">
          <a:xfrm rot="19366586">
            <a:off x="5155876" y="3903086"/>
            <a:ext cx="1390221" cy="607458"/>
          </a:xfrm>
          <a:prstGeom prst="rightArrow">
            <a:avLst>
              <a:gd name="adj1" fmla="val 50000"/>
              <a:gd name="adj2" fmla="val 56975"/>
            </a:avLst>
          </a:prstGeom>
          <a:solidFill>
            <a:srgbClr val="D8D8D8"/>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dirty="0">
                <a:ln>
                  <a:noFill/>
                </a:ln>
                <a:solidFill>
                  <a:schemeClr val="tx1"/>
                </a:solidFill>
                <a:effectLst/>
                <a:latin typeface="Calibri" pitchFamily="34" charset="0"/>
                <a:cs typeface="Arial" pitchFamily="34" charset="0"/>
              </a:rPr>
              <a:t>         1 Negatief    </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
        <p:nvSpPr>
          <p:cNvPr id="24" name="AutoShape 612"/>
          <p:cNvSpPr>
            <a:spLocks noChangeArrowheads="1"/>
          </p:cNvSpPr>
          <p:nvPr/>
        </p:nvSpPr>
        <p:spPr bwMode="auto">
          <a:xfrm rot="13439695" flipV="1">
            <a:off x="7746662" y="4062192"/>
            <a:ext cx="1518756" cy="576400"/>
          </a:xfrm>
          <a:prstGeom prst="rightArrow">
            <a:avLst>
              <a:gd name="adj1" fmla="val 50000"/>
              <a:gd name="adj2" fmla="val 56974"/>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chemeClr val="tx1"/>
                </a:solidFill>
                <a:effectLst/>
                <a:latin typeface="Calibri" pitchFamily="34" charset="0"/>
                <a:cs typeface="Arial" pitchFamily="34" charset="0"/>
              </a:rPr>
              <a:t>       </a:t>
            </a:r>
            <a:r>
              <a:rPr kumimoji="0" lang="nl-NL" sz="1400" b="1" i="0" u="none" strike="noStrike" cap="none" normalizeH="0" baseline="0" dirty="0">
                <a:ln>
                  <a:noFill/>
                </a:ln>
                <a:solidFill>
                  <a:schemeClr val="tx1"/>
                </a:solidFill>
                <a:effectLst/>
                <a:latin typeface="Calibri" pitchFamily="34" charset="0"/>
                <a:cs typeface="Arial" pitchFamily="34" charset="0"/>
              </a:rPr>
              <a:t>2 positief</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
        <p:nvSpPr>
          <p:cNvPr id="9" name="Tijdelijke aanduiding voor inhoud 2"/>
          <p:cNvSpPr txBox="1">
            <a:spLocks/>
          </p:cNvSpPr>
          <p:nvPr/>
        </p:nvSpPr>
        <p:spPr>
          <a:xfrm>
            <a:off x="107504" y="4365104"/>
            <a:ext cx="5400600" cy="7200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3 </a:t>
            </a:r>
            <a:r>
              <a:rPr kumimoji="0" lang="en-US" sz="3200" b="0" i="0" u="none" strike="noStrike" kern="1200" cap="none" spc="0" normalizeH="0" baseline="0" noProof="0" dirty="0" err="1">
                <a:ln>
                  <a:noFill/>
                </a:ln>
                <a:solidFill>
                  <a:srgbClr val="0000FF"/>
                </a:solidFill>
                <a:effectLst/>
                <a:uLnTx/>
                <a:uFillTx/>
                <a:latin typeface="+mn-lt"/>
                <a:ea typeface="+mn-ea"/>
                <a:cs typeface="+mn-cs"/>
              </a:rPr>
              <a:t>Vuur</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beide</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ankers</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tegelijk</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af</a:t>
            </a:r>
            <a:r>
              <a:rPr kumimoji="0" lang="en-US" sz="3200" b="0" i="0" u="none" strike="noStrike" kern="1200" cap="none" spc="0" normalizeH="0" baseline="0" noProof="0" dirty="0">
                <a:ln>
                  <a:noFill/>
                </a:ln>
                <a:solidFill>
                  <a:srgbClr val="0000FF"/>
                </a:solidFill>
                <a:effectLst/>
                <a:uLnTx/>
                <a:uFillTx/>
                <a:latin typeface="+mn-lt"/>
                <a:ea typeface="+mn-ea"/>
                <a:cs typeface="+mn-cs"/>
              </a:rPr>
              <a:t>.</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JL-OMLAAG 6"/>
          <p:cNvSpPr/>
          <p:nvPr/>
        </p:nvSpPr>
        <p:spPr>
          <a:xfrm rot="17835539">
            <a:off x="5090850" y="739335"/>
            <a:ext cx="432048" cy="5559337"/>
          </a:xfrm>
          <a:prstGeom prst="downArrow">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OMLAAG 7"/>
          <p:cNvSpPr/>
          <p:nvPr/>
        </p:nvSpPr>
        <p:spPr>
          <a:xfrm rot="20386800">
            <a:off x="2073583" y="2641173"/>
            <a:ext cx="432048" cy="3744416"/>
          </a:xfrm>
          <a:prstGeom prst="downArrow">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OMLAAG 8"/>
          <p:cNvSpPr/>
          <p:nvPr/>
        </p:nvSpPr>
        <p:spPr>
          <a:xfrm>
            <a:off x="381903" y="2852936"/>
            <a:ext cx="432048" cy="3744416"/>
          </a:xfrm>
          <a:prstGeom prst="downArrow">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OMLAAG 9"/>
          <p:cNvSpPr/>
          <p:nvPr/>
        </p:nvSpPr>
        <p:spPr>
          <a:xfrm rot="19064716">
            <a:off x="3634878" y="1932699"/>
            <a:ext cx="432048" cy="4875736"/>
          </a:xfrm>
          <a:prstGeom prst="downArrow">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OMLAAG 10"/>
          <p:cNvSpPr/>
          <p:nvPr/>
        </p:nvSpPr>
        <p:spPr>
          <a:xfrm rot="20986611">
            <a:off x="1115616" y="2780928"/>
            <a:ext cx="432048" cy="3744416"/>
          </a:xfrm>
          <a:prstGeom prst="downArrow">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556" name="Picture 4" descr="http://1.bp.blogspot.com/-b6g1juBY204/Uic22ULii8I/AAAAAAAAQ_w/qVWmGkb_gsQ/s1600/close-up-foto-vlinder-bloem-wallpaper-achtergrond.jpg"/>
          <p:cNvPicPr>
            <a:picLocks noChangeAspect="1" noChangeArrowheads="1"/>
          </p:cNvPicPr>
          <p:nvPr/>
        </p:nvPicPr>
        <p:blipFill>
          <a:blip r:embed="rId2" cstate="print"/>
          <a:srcRect/>
          <a:stretch>
            <a:fillRect/>
          </a:stretch>
        </p:blipFill>
        <p:spPr bwMode="auto">
          <a:xfrm>
            <a:off x="4499992" y="0"/>
            <a:ext cx="4644008" cy="2902505"/>
          </a:xfrm>
          <a:prstGeom prst="rect">
            <a:avLst/>
          </a:prstGeom>
          <a:noFill/>
        </p:spPr>
      </p:pic>
      <p:sp>
        <p:nvSpPr>
          <p:cNvPr id="2" name="Titel 1"/>
          <p:cNvSpPr>
            <a:spLocks noGrp="1"/>
          </p:cNvSpPr>
          <p:nvPr>
            <p:ph type="title"/>
          </p:nvPr>
        </p:nvSpPr>
        <p:spPr>
          <a:xfrm>
            <a:off x="3203848" y="764704"/>
            <a:ext cx="4320480" cy="504056"/>
          </a:xfrm>
        </p:spPr>
        <p:txBody>
          <a:bodyPr>
            <a:noAutofit/>
          </a:bodyPr>
          <a:lstStyle/>
          <a:p>
            <a:r>
              <a:rPr lang="en-US" b="1" dirty="0" err="1">
                <a:solidFill>
                  <a:srgbClr val="0000FF"/>
                </a:solidFill>
              </a:rPr>
              <a:t>Zonnestraaltjes</a:t>
            </a:r>
            <a:endParaRPr lang="nl-NL" b="1" dirty="0">
              <a:solidFill>
                <a:srgbClr val="0000FF"/>
              </a:solidFill>
            </a:endParaRPr>
          </a:p>
        </p:txBody>
      </p:sp>
      <p:sp>
        <p:nvSpPr>
          <p:cNvPr id="3" name="Tijdelijke aanduiding voor inhoud 2"/>
          <p:cNvSpPr>
            <a:spLocks noGrp="1"/>
          </p:cNvSpPr>
          <p:nvPr>
            <p:ph idx="1"/>
          </p:nvPr>
        </p:nvSpPr>
        <p:spPr>
          <a:xfrm>
            <a:off x="467544" y="3501008"/>
            <a:ext cx="8229600" cy="3312368"/>
          </a:xfrm>
        </p:spPr>
        <p:txBody>
          <a:bodyPr/>
          <a:lstStyle/>
          <a:p>
            <a:pPr>
              <a:buNone/>
            </a:pPr>
            <a:r>
              <a:rPr lang="nl-NL" dirty="0">
                <a:solidFill>
                  <a:srgbClr val="0000FF"/>
                </a:solidFill>
              </a:rPr>
              <a:t>In tweetallen, 2 minuten elk, de één luistert ander praat.</a:t>
            </a:r>
          </a:p>
          <a:p>
            <a:pPr marL="0" indent="0">
              <a:buNone/>
            </a:pPr>
            <a:r>
              <a:rPr lang="nl-NL" dirty="0">
                <a:solidFill>
                  <a:srgbClr val="0000FF"/>
                </a:solidFill>
              </a:rPr>
              <a:t>Focus op een recente gebeurtenis waarin je </a:t>
            </a:r>
            <a:r>
              <a:rPr lang="nl-NL" b="1" u="sng" dirty="0">
                <a:solidFill>
                  <a:srgbClr val="0000FF"/>
                </a:solidFill>
              </a:rPr>
              <a:t>energie, blijheid of geluk </a:t>
            </a:r>
            <a:r>
              <a:rPr lang="nl-NL" dirty="0">
                <a:solidFill>
                  <a:srgbClr val="0000FF"/>
                </a:solidFill>
              </a:rPr>
              <a:t>voelde.</a:t>
            </a:r>
          </a:p>
          <a:p>
            <a:pPr marL="0" indent="0">
              <a:buNone/>
            </a:pPr>
            <a:r>
              <a:rPr lang="nl-NL" dirty="0">
                <a:solidFill>
                  <a:srgbClr val="0000FF"/>
                </a:solidFill>
              </a:rPr>
              <a:t>Deel in de hele groep de titel van jouw ervaring en laat je gevoelens op je gezicht zien</a:t>
            </a:r>
          </a:p>
        </p:txBody>
      </p:sp>
      <p:pic>
        <p:nvPicPr>
          <p:cNvPr id="5" name="Picture 4" descr="http://knowledgeoverflow.com/wp-content/uploads/2012/06/happy-smiley-4.jpg?b867bc"/>
          <p:cNvPicPr>
            <a:picLocks noChangeAspect="1" noChangeArrowheads="1"/>
          </p:cNvPicPr>
          <p:nvPr/>
        </p:nvPicPr>
        <p:blipFill>
          <a:blip r:embed="rId3" cstate="screen"/>
          <a:srcRect/>
          <a:stretch>
            <a:fillRect/>
          </a:stretch>
        </p:blipFill>
        <p:spPr bwMode="auto">
          <a:xfrm>
            <a:off x="0" y="0"/>
            <a:ext cx="2579643" cy="2564904"/>
          </a:xfrm>
          <a:prstGeom prst="rect">
            <a:avLst/>
          </a:prstGeom>
          <a:noFill/>
        </p:spPr>
      </p:pic>
    </p:spTree>
    <p:extLst>
      <p:ext uri="{BB962C8B-B14F-4D97-AF65-F5344CB8AC3E}">
        <p14:creationId xmlns:p14="http://schemas.microsoft.com/office/powerpoint/2010/main" val="392473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3556"/>
                                        </p:tgtEl>
                                        <p:attrNameLst>
                                          <p:attrName>style.visibility</p:attrName>
                                        </p:attrNameLst>
                                      </p:cBhvr>
                                      <p:to>
                                        <p:strVal val="visible"/>
                                      </p:to>
                                    </p:set>
                                    <p:anim calcmode="lin" valueType="num">
                                      <p:cBhvr additive="base">
                                        <p:cTn id="53" dur="500" fill="hold"/>
                                        <p:tgtEl>
                                          <p:spTgt spid="23556"/>
                                        </p:tgtEl>
                                        <p:attrNameLst>
                                          <p:attrName>ppt_x</p:attrName>
                                        </p:attrNameLst>
                                      </p:cBhvr>
                                      <p:tavLst>
                                        <p:tav tm="0">
                                          <p:val>
                                            <p:strVal val="0-#ppt_w/2"/>
                                          </p:val>
                                        </p:tav>
                                        <p:tav tm="100000">
                                          <p:val>
                                            <p:strVal val="#ppt_x"/>
                                          </p:val>
                                        </p:tav>
                                      </p:tavLst>
                                    </p:anim>
                                    <p:anim calcmode="lin" valueType="num">
                                      <p:cBhvr additive="base">
                                        <p:cTn id="54"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collaps anchor 2a.jpg"/>
          <p:cNvPicPr>
            <a:picLocks noChangeAspect="1"/>
          </p:cNvPicPr>
          <p:nvPr/>
        </p:nvPicPr>
        <p:blipFill>
          <a:blip r:embed="rId2" cstate="print"/>
          <a:srcRect l="5538" t="4348" r="22471" b="4359"/>
          <a:stretch>
            <a:fillRect/>
          </a:stretch>
        </p:blipFill>
        <p:spPr>
          <a:xfrm>
            <a:off x="5868144" y="1844824"/>
            <a:ext cx="2736304" cy="3528392"/>
          </a:xfrm>
          <a:prstGeom prst="rect">
            <a:avLst/>
          </a:prstGeom>
        </p:spPr>
      </p:pic>
      <p:sp>
        <p:nvSpPr>
          <p:cNvPr id="2" name="Titel 1"/>
          <p:cNvSpPr>
            <a:spLocks noGrp="1"/>
          </p:cNvSpPr>
          <p:nvPr>
            <p:ph type="title"/>
          </p:nvPr>
        </p:nvSpPr>
        <p:spPr/>
        <p:txBody>
          <a:bodyPr>
            <a:normAutofit/>
          </a:bodyPr>
          <a:lstStyle/>
          <a:p>
            <a:r>
              <a:rPr lang="en-US" b="1" dirty="0" err="1">
                <a:solidFill>
                  <a:srgbClr val="0000FF"/>
                </a:solidFill>
              </a:rPr>
              <a:t>Installeren</a:t>
            </a:r>
            <a:r>
              <a:rPr lang="en-US" b="1" dirty="0">
                <a:solidFill>
                  <a:srgbClr val="0000FF"/>
                </a:solidFill>
              </a:rPr>
              <a:t> van de </a:t>
            </a:r>
            <a:r>
              <a:rPr lang="en-US" b="1" dirty="0" err="1">
                <a:solidFill>
                  <a:srgbClr val="0000FF"/>
                </a:solidFill>
              </a:rPr>
              <a:t>ankers</a:t>
            </a:r>
            <a:endParaRPr lang="nl-NL" b="1" dirty="0">
              <a:solidFill>
                <a:srgbClr val="0000FF"/>
              </a:solidFill>
            </a:endParaRPr>
          </a:p>
        </p:txBody>
      </p:sp>
      <p:sp>
        <p:nvSpPr>
          <p:cNvPr id="3" name="Tijdelijke aanduiding voor inhoud 2"/>
          <p:cNvSpPr>
            <a:spLocks noGrp="1"/>
          </p:cNvSpPr>
          <p:nvPr>
            <p:ph idx="1"/>
          </p:nvPr>
        </p:nvSpPr>
        <p:spPr>
          <a:xfrm>
            <a:off x="35496" y="1600201"/>
            <a:ext cx="5976664" cy="1108720"/>
          </a:xfrm>
        </p:spPr>
        <p:txBody>
          <a:bodyPr>
            <a:normAutofit/>
          </a:bodyPr>
          <a:lstStyle/>
          <a:p>
            <a:pPr>
              <a:buNone/>
            </a:pPr>
            <a:r>
              <a:rPr lang="en-US" dirty="0">
                <a:solidFill>
                  <a:srgbClr val="0000FF"/>
                </a:solidFill>
              </a:rPr>
              <a:t>1 </a:t>
            </a:r>
            <a:r>
              <a:rPr lang="en-US" dirty="0" err="1">
                <a:solidFill>
                  <a:srgbClr val="0000FF"/>
                </a:solidFill>
              </a:rPr>
              <a:t>Plaats</a:t>
            </a:r>
            <a:r>
              <a:rPr lang="en-US" dirty="0">
                <a:solidFill>
                  <a:srgbClr val="0000FF"/>
                </a:solidFill>
              </a:rPr>
              <a:t> van het </a:t>
            </a:r>
            <a:r>
              <a:rPr lang="en-US" dirty="0" err="1">
                <a:solidFill>
                  <a:srgbClr val="0000FF"/>
                </a:solidFill>
              </a:rPr>
              <a:t>negatieve</a:t>
            </a:r>
            <a:r>
              <a:rPr lang="en-US" dirty="0">
                <a:solidFill>
                  <a:srgbClr val="0000FF"/>
                </a:solidFill>
              </a:rPr>
              <a:t> </a:t>
            </a:r>
            <a:r>
              <a:rPr lang="en-US" dirty="0" err="1">
                <a:solidFill>
                  <a:srgbClr val="0000FF"/>
                </a:solidFill>
              </a:rPr>
              <a:t>anker</a:t>
            </a:r>
            <a:endParaRPr lang="en-US" dirty="0">
              <a:solidFill>
                <a:srgbClr val="0000FF"/>
              </a:solidFill>
            </a:endParaRPr>
          </a:p>
        </p:txBody>
      </p:sp>
      <p:sp>
        <p:nvSpPr>
          <p:cNvPr id="7" name="Tijdelijke aanduiding voor inhoud 2"/>
          <p:cNvSpPr txBox="1">
            <a:spLocks/>
          </p:cNvSpPr>
          <p:nvPr/>
        </p:nvSpPr>
        <p:spPr>
          <a:xfrm>
            <a:off x="35496" y="2924944"/>
            <a:ext cx="4906888"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2 </a:t>
            </a:r>
            <a:r>
              <a:rPr kumimoji="0" lang="en-US" sz="3200" b="0" i="0" u="none" strike="noStrike" kern="1200" cap="none" spc="0" normalizeH="0" baseline="0" noProof="0" dirty="0" err="1">
                <a:ln>
                  <a:noFill/>
                </a:ln>
                <a:solidFill>
                  <a:srgbClr val="0000FF"/>
                </a:solidFill>
                <a:effectLst/>
                <a:uLnTx/>
                <a:uFillTx/>
                <a:latin typeface="+mn-lt"/>
                <a:ea typeface="+mn-ea"/>
                <a:cs typeface="+mn-cs"/>
              </a:rPr>
              <a:t>Plaats</a:t>
            </a:r>
            <a:r>
              <a:rPr kumimoji="0" lang="en-US" sz="3200" b="0" i="0" u="none" strike="noStrike" kern="1200" cap="none" spc="0" normalizeH="0" baseline="0" noProof="0" dirty="0">
                <a:ln>
                  <a:noFill/>
                </a:ln>
                <a:solidFill>
                  <a:srgbClr val="0000FF"/>
                </a:solidFill>
                <a:effectLst/>
                <a:uLnTx/>
                <a:uFillTx/>
                <a:latin typeface="+mn-lt"/>
                <a:ea typeface="+mn-ea"/>
                <a:cs typeface="+mn-cs"/>
              </a:rPr>
              <a:t> van het </a:t>
            </a:r>
            <a:r>
              <a:rPr kumimoji="0" lang="en-US" sz="3200" b="0" i="0" u="none" strike="noStrike" kern="1200" cap="none" spc="0" normalizeH="0" baseline="0" noProof="0" dirty="0" err="1">
                <a:ln>
                  <a:noFill/>
                </a:ln>
                <a:solidFill>
                  <a:srgbClr val="0000FF"/>
                </a:solidFill>
                <a:effectLst/>
                <a:uLnTx/>
                <a:uFillTx/>
                <a:latin typeface="+mn-lt"/>
                <a:ea typeface="+mn-ea"/>
                <a:cs typeface="+mn-cs"/>
              </a:rPr>
              <a:t>positieve</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anker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p:txBody>
      </p:sp>
      <p:pic>
        <p:nvPicPr>
          <p:cNvPr id="18" name="Afbeelding 0" descr="knokkelsb.jpg"/>
          <p:cNvPicPr>
            <a:picLocks noChangeAspect="1" noChangeArrowheads="1"/>
          </p:cNvPicPr>
          <p:nvPr/>
        </p:nvPicPr>
        <p:blipFill>
          <a:blip r:embed="rId3" cstate="print"/>
          <a:srcRect l="6522"/>
          <a:stretch>
            <a:fillRect/>
          </a:stretch>
        </p:blipFill>
        <p:spPr bwMode="auto">
          <a:xfrm>
            <a:off x="5940152" y="1772816"/>
            <a:ext cx="3096344" cy="3683339"/>
          </a:xfrm>
          <a:prstGeom prst="rect">
            <a:avLst/>
          </a:prstGeom>
          <a:noFill/>
        </p:spPr>
      </p:pic>
      <p:sp>
        <p:nvSpPr>
          <p:cNvPr id="9" name="Tijdelijke aanduiding voor inhoud 2"/>
          <p:cNvSpPr txBox="1">
            <a:spLocks/>
          </p:cNvSpPr>
          <p:nvPr/>
        </p:nvSpPr>
        <p:spPr>
          <a:xfrm>
            <a:off x="107504" y="4365104"/>
            <a:ext cx="5400600" cy="7200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3 </a:t>
            </a:r>
            <a:r>
              <a:rPr kumimoji="0" lang="en-US" sz="3200" b="0" i="0" u="none" strike="noStrike" kern="1200" cap="none" spc="0" normalizeH="0" baseline="0" noProof="0" dirty="0" err="1">
                <a:ln>
                  <a:noFill/>
                </a:ln>
                <a:solidFill>
                  <a:srgbClr val="0000FF"/>
                </a:solidFill>
                <a:effectLst/>
                <a:uLnTx/>
                <a:uFillTx/>
                <a:latin typeface="+mn-lt"/>
                <a:ea typeface="+mn-ea"/>
                <a:cs typeface="+mn-cs"/>
              </a:rPr>
              <a:t>Vuur</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beide</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ankers</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tegelijk</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af</a:t>
            </a:r>
            <a:r>
              <a:rPr kumimoji="0" lang="en-US" sz="3200" b="0" i="0" u="none" strike="noStrike" kern="1200" cap="none" spc="0" normalizeH="0" baseline="0" noProof="0" dirty="0">
                <a:ln>
                  <a:noFill/>
                </a:ln>
                <a:solidFill>
                  <a:srgbClr val="0000FF"/>
                </a:solidFill>
                <a:effectLst/>
                <a:uLnTx/>
                <a:uFillTx/>
                <a:latin typeface="+mn-lt"/>
                <a:ea typeface="+mn-ea"/>
                <a:cs typeface="+mn-cs"/>
              </a:rPr>
              <a:t>.</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pic>
        <p:nvPicPr>
          <p:cNvPr id="12" name="Afbeelding 11" descr="collaps anchor 2 .jpg"/>
          <p:cNvPicPr>
            <a:picLocks noChangeAspect="1"/>
          </p:cNvPicPr>
          <p:nvPr/>
        </p:nvPicPr>
        <p:blipFill>
          <a:blip r:embed="rId4" cstate="print"/>
          <a:stretch>
            <a:fillRect/>
          </a:stretch>
        </p:blipFill>
        <p:spPr>
          <a:xfrm>
            <a:off x="5551190" y="1628800"/>
            <a:ext cx="3592810" cy="3995544"/>
          </a:xfrm>
          <a:prstGeom prst="rect">
            <a:avLst/>
          </a:prstGeom>
        </p:spPr>
      </p:pic>
      <p:sp>
        <p:nvSpPr>
          <p:cNvPr id="20" name="AutoShape 611"/>
          <p:cNvSpPr>
            <a:spLocks noChangeArrowheads="1"/>
          </p:cNvSpPr>
          <p:nvPr/>
        </p:nvSpPr>
        <p:spPr bwMode="auto">
          <a:xfrm rot="19366586">
            <a:off x="5155876" y="3903086"/>
            <a:ext cx="1390221" cy="607458"/>
          </a:xfrm>
          <a:prstGeom prst="rightArrow">
            <a:avLst>
              <a:gd name="adj1" fmla="val 50000"/>
              <a:gd name="adj2" fmla="val 56975"/>
            </a:avLst>
          </a:prstGeom>
          <a:solidFill>
            <a:srgbClr val="D8D8D8"/>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dirty="0">
                <a:ln>
                  <a:noFill/>
                </a:ln>
                <a:solidFill>
                  <a:schemeClr val="tx1"/>
                </a:solidFill>
                <a:effectLst/>
                <a:latin typeface="Calibri" pitchFamily="34" charset="0"/>
                <a:cs typeface="Arial" pitchFamily="34" charset="0"/>
              </a:rPr>
              <a:t>         1 Negatief    </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
        <p:nvSpPr>
          <p:cNvPr id="24" name="AutoShape 612"/>
          <p:cNvSpPr>
            <a:spLocks noChangeArrowheads="1"/>
          </p:cNvSpPr>
          <p:nvPr/>
        </p:nvSpPr>
        <p:spPr bwMode="auto">
          <a:xfrm rot="13439695" flipV="1">
            <a:off x="7746662" y="4062192"/>
            <a:ext cx="1518756" cy="576400"/>
          </a:xfrm>
          <a:prstGeom prst="rightArrow">
            <a:avLst>
              <a:gd name="adj1" fmla="val 50000"/>
              <a:gd name="adj2" fmla="val 56974"/>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chemeClr val="tx1"/>
                </a:solidFill>
                <a:effectLst/>
                <a:latin typeface="Calibri" pitchFamily="34" charset="0"/>
                <a:cs typeface="Arial" pitchFamily="34" charset="0"/>
              </a:rPr>
              <a:t>       </a:t>
            </a:r>
            <a:r>
              <a:rPr kumimoji="0" lang="nl-NL" sz="1400" b="1" i="0" u="none" strike="noStrike" cap="none" normalizeH="0" baseline="0" dirty="0">
                <a:ln>
                  <a:noFill/>
                </a:ln>
                <a:solidFill>
                  <a:schemeClr val="tx1"/>
                </a:solidFill>
                <a:effectLst/>
                <a:latin typeface="Calibri" pitchFamily="34" charset="0"/>
                <a:cs typeface="Arial" pitchFamily="34" charset="0"/>
              </a:rPr>
              <a:t>2 positief</a:t>
            </a:r>
            <a:endParaRPr kumimoji="0" lang="nl-NL" sz="2000" b="1" i="0" u="none" strike="noStrike" cap="none" normalizeH="0" baseline="0" dirty="0">
              <a:ln>
                <a:noFill/>
              </a:ln>
              <a:solidFill>
                <a:schemeClr val="tx1"/>
              </a:solidFill>
              <a:effectLst/>
              <a:latin typeface="Arial" pitchFamily="34" charset="0"/>
              <a:cs typeface="Arial" pitchFamily="34" charset="0"/>
            </a:endParaRPr>
          </a:p>
        </p:txBody>
      </p:sp>
      <p:sp>
        <p:nvSpPr>
          <p:cNvPr id="10" name="Tijdelijke aanduiding voor inhoud 2"/>
          <p:cNvSpPr txBox="1">
            <a:spLocks/>
          </p:cNvSpPr>
          <p:nvPr/>
        </p:nvSpPr>
        <p:spPr>
          <a:xfrm>
            <a:off x="107504" y="5373217"/>
            <a:ext cx="7056784" cy="576064"/>
          </a:xfrm>
          <a:prstGeom prst="rect">
            <a:avLst/>
          </a:prstGeom>
        </p:spPr>
        <p:txBody>
          <a:bodyPr vert="horz" lIns="91440" tIns="45720" rIns="91440" bIns="45720" rtlCol="0">
            <a:normAutofit fontScale="92500"/>
          </a:bodyPr>
          <a:lstStyle/>
          <a:p>
            <a:pPr marL="273050" marR="0" lvl="0" indent="-2730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4 </a:t>
            </a:r>
            <a:r>
              <a:rPr kumimoji="0" lang="en-US" sz="3200" b="0" i="0" u="none" strike="noStrike" kern="1200" cap="none" spc="0" normalizeH="0" baseline="0" noProof="0" dirty="0" err="1">
                <a:ln>
                  <a:noFill/>
                </a:ln>
                <a:solidFill>
                  <a:srgbClr val="0000FF"/>
                </a:solidFill>
                <a:effectLst/>
                <a:uLnTx/>
                <a:uFillTx/>
                <a:latin typeface="+mn-lt"/>
                <a:ea typeface="+mn-ea"/>
                <a:cs typeface="+mn-cs"/>
              </a:rPr>
              <a:t>Til</a:t>
            </a:r>
            <a:r>
              <a:rPr kumimoji="0" lang="en-US" sz="3200" b="0" i="0" u="none" strike="noStrike" kern="1200" cap="none" spc="0" normalizeH="0" baseline="0" noProof="0" dirty="0">
                <a:ln>
                  <a:noFill/>
                </a:ln>
                <a:solidFill>
                  <a:srgbClr val="0000FF"/>
                </a:solidFill>
                <a:effectLst/>
                <a:uLnTx/>
                <a:uFillTx/>
                <a:latin typeface="+mn-lt"/>
                <a:ea typeface="+mn-ea"/>
                <a:cs typeface="+mn-cs"/>
              </a:rPr>
              <a:t> het </a:t>
            </a:r>
            <a:r>
              <a:rPr kumimoji="0" lang="en-US" sz="3200" b="0" i="0" u="none" strike="noStrike" kern="1200" cap="none" spc="0" normalizeH="0" baseline="0" noProof="0" dirty="0" err="1">
                <a:ln>
                  <a:noFill/>
                </a:ln>
                <a:solidFill>
                  <a:srgbClr val="0000FF"/>
                </a:solidFill>
                <a:effectLst/>
                <a:uLnTx/>
                <a:uFillTx/>
                <a:latin typeface="+mn-lt"/>
                <a:ea typeface="+mn-ea"/>
                <a:cs typeface="+mn-cs"/>
              </a:rPr>
              <a:t>negatieve</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anker</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na</a:t>
            </a:r>
            <a:r>
              <a:rPr kumimoji="0" lang="en-US" sz="3200" b="0" i="0" u="none" strike="noStrike" kern="1200" cap="none" spc="0" normalizeH="0" baseline="0" noProof="0" dirty="0">
                <a:ln>
                  <a:noFill/>
                </a:ln>
                <a:solidFill>
                  <a:srgbClr val="0000FF"/>
                </a:solidFill>
                <a:effectLst/>
                <a:uLnTx/>
                <a:uFillTx/>
                <a:latin typeface="+mn-lt"/>
                <a:ea typeface="+mn-ea"/>
                <a:cs typeface="+mn-cs"/>
              </a:rPr>
              <a:t> 5 </a:t>
            </a:r>
            <a:r>
              <a:rPr kumimoji="0" lang="en-US" sz="3200" b="0" i="0" u="none" strike="noStrike" kern="1200" cap="none" spc="0" normalizeH="0" baseline="0" noProof="0" dirty="0" err="1">
                <a:ln>
                  <a:noFill/>
                </a:ln>
                <a:solidFill>
                  <a:srgbClr val="0000FF"/>
                </a:solidFill>
                <a:effectLst/>
                <a:uLnTx/>
                <a:uFillTx/>
                <a:latin typeface="+mn-lt"/>
                <a:ea typeface="+mn-ea"/>
                <a:cs typeface="+mn-cs"/>
              </a:rPr>
              <a:t>seconden</a:t>
            </a:r>
            <a:r>
              <a:rPr kumimoji="0" lang="en-US" sz="3200" b="0" i="0" u="none" strike="noStrike" kern="1200" cap="none" spc="0" normalizeH="0" baseline="0" noProof="0" dirty="0">
                <a:ln>
                  <a:noFill/>
                </a:ln>
                <a:solidFill>
                  <a:srgbClr val="0000FF"/>
                </a:solidFill>
                <a:effectLst/>
                <a:uLnTx/>
                <a:uFillTx/>
                <a:latin typeface="+mn-lt"/>
                <a:ea typeface="+mn-ea"/>
                <a:cs typeface="+mn-cs"/>
              </a:rPr>
              <a:t> op.</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p:cNvPicPr/>
          <p:nvPr/>
        </p:nvPicPr>
        <p:blipFill>
          <a:blip r:embed="rId2" cstate="print"/>
          <a:srcRect l="29870" r="57143" b="87886"/>
          <a:stretch>
            <a:fillRect/>
          </a:stretch>
        </p:blipFill>
        <p:spPr bwMode="auto">
          <a:xfrm>
            <a:off x="0" y="1340768"/>
            <a:ext cx="9144000" cy="5517232"/>
          </a:xfrm>
          <a:prstGeom prst="rect">
            <a:avLst/>
          </a:prstGeom>
          <a:noFill/>
          <a:ln w="9525">
            <a:noFill/>
            <a:miter lim="800000"/>
            <a:headEnd/>
            <a:tailEnd/>
          </a:ln>
        </p:spPr>
      </p:pic>
      <p:sp>
        <p:nvSpPr>
          <p:cNvPr id="2" name="Titel 1"/>
          <p:cNvSpPr>
            <a:spLocks noGrp="1"/>
          </p:cNvSpPr>
          <p:nvPr>
            <p:ph type="title"/>
          </p:nvPr>
        </p:nvSpPr>
        <p:spPr>
          <a:xfrm>
            <a:off x="457200" y="274638"/>
            <a:ext cx="8229600" cy="994122"/>
          </a:xfrm>
        </p:spPr>
        <p:txBody>
          <a:bodyPr>
            <a:normAutofit fontScale="90000"/>
          </a:bodyPr>
          <a:lstStyle/>
          <a:p>
            <a:r>
              <a:rPr lang="en-US" b="1" dirty="0" err="1">
                <a:solidFill>
                  <a:srgbClr val="0000FF"/>
                </a:solidFill>
              </a:rPr>
              <a:t>Neurologische</a:t>
            </a:r>
            <a:r>
              <a:rPr lang="en-US" b="1" dirty="0">
                <a:solidFill>
                  <a:srgbClr val="0000FF"/>
                </a:solidFill>
              </a:rPr>
              <a:t> </a:t>
            </a:r>
            <a:r>
              <a:rPr lang="en-US" b="1" dirty="0" err="1">
                <a:solidFill>
                  <a:srgbClr val="0000FF"/>
                </a:solidFill>
              </a:rPr>
              <a:t>niveaus</a:t>
            </a:r>
            <a:r>
              <a:rPr lang="en-US" b="1" dirty="0">
                <a:solidFill>
                  <a:srgbClr val="0000FF"/>
                </a:solidFill>
              </a:rPr>
              <a:t> </a:t>
            </a:r>
            <a:r>
              <a:rPr lang="en-US" b="1" dirty="0" err="1">
                <a:solidFill>
                  <a:srgbClr val="0000FF"/>
                </a:solidFill>
              </a:rPr>
              <a:t>vergeleken</a:t>
            </a:r>
            <a:r>
              <a:rPr lang="en-US" b="1" dirty="0">
                <a:solidFill>
                  <a:srgbClr val="0000FF"/>
                </a:solidFill>
              </a:rPr>
              <a:t> met de 7 chakra’s</a:t>
            </a:r>
            <a:endParaRPr lang="nl-NL" b="1" dirty="0">
              <a:solidFill>
                <a:srgbClr val="0000FF"/>
              </a:solidFill>
            </a:endParaRPr>
          </a:p>
        </p:txBody>
      </p:sp>
      <p:pic>
        <p:nvPicPr>
          <p:cNvPr id="5" name="Afbeelding 4"/>
          <p:cNvPicPr/>
          <p:nvPr/>
        </p:nvPicPr>
        <p:blipFill>
          <a:blip r:embed="rId2" cstate="print"/>
          <a:srcRect r="58441"/>
          <a:stretch>
            <a:fillRect/>
          </a:stretch>
        </p:blipFill>
        <p:spPr bwMode="auto">
          <a:xfrm>
            <a:off x="3491880" y="1405746"/>
            <a:ext cx="2304256" cy="5623654"/>
          </a:xfrm>
          <a:prstGeom prst="rect">
            <a:avLst/>
          </a:prstGeom>
          <a:noFill/>
          <a:ln w="9525">
            <a:noFill/>
            <a:miter lim="800000"/>
            <a:headEnd/>
            <a:tailEnd/>
          </a:ln>
        </p:spPr>
      </p:pic>
      <p:grpSp>
        <p:nvGrpSpPr>
          <p:cNvPr id="15" name="Groep 14"/>
          <p:cNvGrpSpPr/>
          <p:nvPr/>
        </p:nvGrpSpPr>
        <p:grpSpPr>
          <a:xfrm>
            <a:off x="6732240" y="1412776"/>
            <a:ext cx="2376264" cy="655102"/>
            <a:chOff x="6767736" y="2348880"/>
            <a:chExt cx="2376264" cy="655102"/>
          </a:xfrm>
        </p:grpSpPr>
        <p:pic>
          <p:nvPicPr>
            <p:cNvPr id="13" name="Afbeelding 12"/>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14" name="Tekstvak 13"/>
            <p:cNvSpPr txBox="1"/>
            <p:nvPr/>
          </p:nvSpPr>
          <p:spPr>
            <a:xfrm>
              <a:off x="6948264" y="2492896"/>
              <a:ext cx="1728192" cy="338554"/>
            </a:xfrm>
            <a:prstGeom prst="rect">
              <a:avLst/>
            </a:prstGeom>
            <a:noFill/>
          </p:spPr>
          <p:txBody>
            <a:bodyPr wrap="square" rtlCol="0">
              <a:spAutoFit/>
            </a:bodyPr>
            <a:lstStyle/>
            <a:p>
              <a:r>
                <a:rPr lang="nl-NL" sz="1600" b="1" dirty="0">
                  <a:solidFill>
                    <a:srgbClr val="0000FF"/>
                  </a:solidFill>
                </a:rPr>
                <a:t>kruin</a:t>
              </a:r>
              <a:endParaRPr lang="nl-NL" sz="2000" b="1" dirty="0">
                <a:solidFill>
                  <a:srgbClr val="0000FF"/>
                </a:solidFill>
              </a:endParaRPr>
            </a:p>
          </p:txBody>
        </p:sp>
      </p:grpSp>
      <p:grpSp>
        <p:nvGrpSpPr>
          <p:cNvPr id="16" name="Groep 15"/>
          <p:cNvGrpSpPr/>
          <p:nvPr/>
        </p:nvGrpSpPr>
        <p:grpSpPr>
          <a:xfrm>
            <a:off x="6732240" y="2060848"/>
            <a:ext cx="2376264" cy="728791"/>
            <a:chOff x="6767736" y="2348880"/>
            <a:chExt cx="2376264" cy="728791"/>
          </a:xfrm>
        </p:grpSpPr>
        <p:pic>
          <p:nvPicPr>
            <p:cNvPr id="17" name="Afbeelding 16"/>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18" name="Tekstvak 17"/>
            <p:cNvSpPr txBox="1"/>
            <p:nvPr/>
          </p:nvSpPr>
          <p:spPr>
            <a:xfrm>
              <a:off x="6948264" y="2492896"/>
              <a:ext cx="1728192" cy="584775"/>
            </a:xfrm>
            <a:prstGeom prst="rect">
              <a:avLst/>
            </a:prstGeom>
            <a:noFill/>
          </p:spPr>
          <p:txBody>
            <a:bodyPr wrap="square" rtlCol="0">
              <a:spAutoFit/>
            </a:bodyPr>
            <a:lstStyle/>
            <a:p>
              <a:r>
                <a:rPr lang="nl-NL" sz="1600" b="1" dirty="0">
                  <a:solidFill>
                    <a:srgbClr val="0000FF"/>
                  </a:solidFill>
                </a:rPr>
                <a:t>Tussen de wenkbrauwen</a:t>
              </a:r>
              <a:endParaRPr lang="nl-NL" sz="2000" b="1" dirty="0">
                <a:solidFill>
                  <a:srgbClr val="0000FF"/>
                </a:solidFill>
              </a:endParaRPr>
            </a:p>
          </p:txBody>
        </p:sp>
      </p:grpSp>
      <p:grpSp>
        <p:nvGrpSpPr>
          <p:cNvPr id="19" name="Groep 18"/>
          <p:cNvGrpSpPr/>
          <p:nvPr/>
        </p:nvGrpSpPr>
        <p:grpSpPr>
          <a:xfrm>
            <a:off x="6767736" y="2989922"/>
            <a:ext cx="2376264" cy="655102"/>
            <a:chOff x="6767736" y="2348880"/>
            <a:chExt cx="2376264" cy="655102"/>
          </a:xfrm>
        </p:grpSpPr>
        <p:pic>
          <p:nvPicPr>
            <p:cNvPr id="20" name="Afbeelding 19"/>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21" name="Tekstvak 20"/>
            <p:cNvSpPr txBox="1"/>
            <p:nvPr/>
          </p:nvSpPr>
          <p:spPr>
            <a:xfrm>
              <a:off x="6948264" y="2492896"/>
              <a:ext cx="1728192" cy="338554"/>
            </a:xfrm>
            <a:prstGeom prst="rect">
              <a:avLst/>
            </a:prstGeom>
            <a:noFill/>
          </p:spPr>
          <p:txBody>
            <a:bodyPr wrap="square" rtlCol="0">
              <a:spAutoFit/>
            </a:bodyPr>
            <a:lstStyle/>
            <a:p>
              <a:r>
                <a:rPr lang="nl-NL" sz="1600" b="1" dirty="0">
                  <a:solidFill>
                    <a:srgbClr val="0000FF"/>
                  </a:solidFill>
                </a:rPr>
                <a:t>keel</a:t>
              </a:r>
              <a:endParaRPr lang="nl-NL" sz="2000" b="1" dirty="0">
                <a:solidFill>
                  <a:srgbClr val="0000FF"/>
                </a:solidFill>
              </a:endParaRPr>
            </a:p>
          </p:txBody>
        </p:sp>
      </p:grpSp>
      <p:pic>
        <p:nvPicPr>
          <p:cNvPr id="22" name="Afbeelding 21"/>
          <p:cNvPicPr/>
          <p:nvPr/>
        </p:nvPicPr>
        <p:blipFill>
          <a:blip r:embed="rId2" cstate="print"/>
          <a:srcRect l="42857" t="82689" r="42857"/>
          <a:stretch>
            <a:fillRect/>
          </a:stretch>
        </p:blipFill>
        <p:spPr bwMode="auto">
          <a:xfrm>
            <a:off x="5796136" y="6021288"/>
            <a:ext cx="792088" cy="936104"/>
          </a:xfrm>
          <a:prstGeom prst="rect">
            <a:avLst/>
          </a:prstGeom>
          <a:noFill/>
          <a:ln w="9525">
            <a:noFill/>
            <a:miter lim="800000"/>
            <a:headEnd/>
            <a:tailEnd/>
          </a:ln>
        </p:spPr>
      </p:pic>
      <p:pic>
        <p:nvPicPr>
          <p:cNvPr id="23" name="Afbeelding 22"/>
          <p:cNvPicPr/>
          <p:nvPr/>
        </p:nvPicPr>
        <p:blipFill>
          <a:blip r:embed="rId2" cstate="print"/>
          <a:srcRect l="42857" t="55902" r="42857" b="29450"/>
          <a:stretch>
            <a:fillRect/>
          </a:stretch>
        </p:blipFill>
        <p:spPr bwMode="auto">
          <a:xfrm>
            <a:off x="5796136" y="4428492"/>
            <a:ext cx="792088" cy="792088"/>
          </a:xfrm>
          <a:prstGeom prst="rect">
            <a:avLst/>
          </a:prstGeom>
          <a:noFill/>
          <a:ln w="9525">
            <a:noFill/>
            <a:miter lim="800000"/>
            <a:headEnd/>
            <a:tailEnd/>
          </a:ln>
        </p:spPr>
      </p:pic>
      <p:pic>
        <p:nvPicPr>
          <p:cNvPr id="24" name="Afbeelding 23"/>
          <p:cNvPicPr/>
          <p:nvPr/>
        </p:nvPicPr>
        <p:blipFill>
          <a:blip r:embed="rId2" cstate="print"/>
          <a:srcRect l="42857" t="42431" r="42857" b="44253"/>
          <a:stretch>
            <a:fillRect/>
          </a:stretch>
        </p:blipFill>
        <p:spPr bwMode="auto">
          <a:xfrm>
            <a:off x="5796136" y="3708412"/>
            <a:ext cx="792088" cy="720080"/>
          </a:xfrm>
          <a:prstGeom prst="rect">
            <a:avLst/>
          </a:prstGeom>
          <a:noFill/>
          <a:ln w="9525">
            <a:noFill/>
            <a:miter lim="800000"/>
            <a:headEnd/>
            <a:tailEnd/>
          </a:ln>
        </p:spPr>
      </p:pic>
      <p:pic>
        <p:nvPicPr>
          <p:cNvPr id="25" name="Afbeelding 24"/>
          <p:cNvPicPr/>
          <p:nvPr/>
        </p:nvPicPr>
        <p:blipFill>
          <a:blip r:embed="rId2" cstate="print"/>
          <a:srcRect l="42857" t="28960" r="42857" b="57724"/>
          <a:stretch>
            <a:fillRect/>
          </a:stretch>
        </p:blipFill>
        <p:spPr bwMode="auto">
          <a:xfrm>
            <a:off x="5796136" y="2988332"/>
            <a:ext cx="792088" cy="720080"/>
          </a:xfrm>
          <a:prstGeom prst="rect">
            <a:avLst/>
          </a:prstGeom>
          <a:noFill/>
          <a:ln w="9525">
            <a:noFill/>
            <a:miter lim="800000"/>
            <a:headEnd/>
            <a:tailEnd/>
          </a:ln>
        </p:spPr>
      </p:pic>
      <p:pic>
        <p:nvPicPr>
          <p:cNvPr id="26" name="Afbeelding 25"/>
          <p:cNvPicPr/>
          <p:nvPr/>
        </p:nvPicPr>
        <p:blipFill>
          <a:blip r:embed="rId2" cstate="print"/>
          <a:srcRect l="42857" t="15489" r="42857" b="71195"/>
          <a:stretch>
            <a:fillRect/>
          </a:stretch>
        </p:blipFill>
        <p:spPr bwMode="auto">
          <a:xfrm>
            <a:off x="5796136" y="2268252"/>
            <a:ext cx="792088" cy="720080"/>
          </a:xfrm>
          <a:prstGeom prst="rect">
            <a:avLst/>
          </a:prstGeom>
          <a:noFill/>
          <a:ln w="9525">
            <a:noFill/>
            <a:miter lim="800000"/>
            <a:headEnd/>
            <a:tailEnd/>
          </a:ln>
        </p:spPr>
      </p:pic>
      <p:pic>
        <p:nvPicPr>
          <p:cNvPr id="27" name="Afbeelding 26"/>
          <p:cNvPicPr/>
          <p:nvPr/>
        </p:nvPicPr>
        <p:blipFill>
          <a:blip r:embed="rId2" cstate="print"/>
          <a:srcRect l="42857" r="42857" b="84666"/>
          <a:stretch>
            <a:fillRect/>
          </a:stretch>
        </p:blipFill>
        <p:spPr bwMode="auto">
          <a:xfrm>
            <a:off x="5796136" y="1404156"/>
            <a:ext cx="792088" cy="829206"/>
          </a:xfrm>
          <a:prstGeom prst="rect">
            <a:avLst/>
          </a:prstGeom>
          <a:noFill/>
          <a:ln w="9525">
            <a:noFill/>
            <a:miter lim="800000"/>
            <a:headEnd/>
            <a:tailEnd/>
          </a:ln>
        </p:spPr>
      </p:pic>
      <p:pic>
        <p:nvPicPr>
          <p:cNvPr id="28" name="Afbeelding 27"/>
          <p:cNvPicPr/>
          <p:nvPr/>
        </p:nvPicPr>
        <p:blipFill>
          <a:blip r:embed="rId2" cstate="print"/>
          <a:srcRect l="42857" t="69218" r="42857" b="16134"/>
          <a:stretch>
            <a:fillRect/>
          </a:stretch>
        </p:blipFill>
        <p:spPr bwMode="auto">
          <a:xfrm>
            <a:off x="5796136" y="5220580"/>
            <a:ext cx="792088" cy="792088"/>
          </a:xfrm>
          <a:prstGeom prst="rect">
            <a:avLst/>
          </a:prstGeom>
          <a:noFill/>
          <a:ln w="9525">
            <a:noFill/>
            <a:miter lim="800000"/>
            <a:headEnd/>
            <a:tailEnd/>
          </a:ln>
        </p:spPr>
      </p:pic>
      <p:grpSp>
        <p:nvGrpSpPr>
          <p:cNvPr id="29" name="Groep 28"/>
          <p:cNvGrpSpPr/>
          <p:nvPr/>
        </p:nvGrpSpPr>
        <p:grpSpPr>
          <a:xfrm>
            <a:off x="6804248" y="3573016"/>
            <a:ext cx="2376264" cy="728791"/>
            <a:chOff x="6767736" y="2348880"/>
            <a:chExt cx="2376264" cy="728791"/>
          </a:xfrm>
        </p:grpSpPr>
        <p:pic>
          <p:nvPicPr>
            <p:cNvPr id="30" name="Afbeelding 29"/>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31" name="Tekstvak 30"/>
            <p:cNvSpPr txBox="1"/>
            <p:nvPr/>
          </p:nvSpPr>
          <p:spPr>
            <a:xfrm>
              <a:off x="6948264" y="2492896"/>
              <a:ext cx="1728192" cy="584775"/>
            </a:xfrm>
            <a:prstGeom prst="rect">
              <a:avLst/>
            </a:prstGeom>
            <a:noFill/>
          </p:spPr>
          <p:txBody>
            <a:bodyPr wrap="square" rtlCol="0">
              <a:spAutoFit/>
            </a:bodyPr>
            <a:lstStyle/>
            <a:p>
              <a:r>
                <a:rPr lang="nl-NL" sz="1600" b="1" dirty="0">
                  <a:solidFill>
                    <a:srgbClr val="0000FF"/>
                  </a:solidFill>
                </a:rPr>
                <a:t>rechts van het hart</a:t>
              </a:r>
              <a:endParaRPr lang="nl-NL" sz="2000" b="1" dirty="0">
                <a:solidFill>
                  <a:srgbClr val="0000FF"/>
                </a:solidFill>
              </a:endParaRPr>
            </a:p>
          </p:txBody>
        </p:sp>
      </p:grpSp>
      <p:grpSp>
        <p:nvGrpSpPr>
          <p:cNvPr id="32" name="Groep 31"/>
          <p:cNvGrpSpPr/>
          <p:nvPr/>
        </p:nvGrpSpPr>
        <p:grpSpPr>
          <a:xfrm>
            <a:off x="6804248" y="4437112"/>
            <a:ext cx="2376264" cy="655102"/>
            <a:chOff x="6767736" y="2348880"/>
            <a:chExt cx="2376264" cy="655102"/>
          </a:xfrm>
        </p:grpSpPr>
        <p:pic>
          <p:nvPicPr>
            <p:cNvPr id="33" name="Afbeelding 32"/>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34" name="Tekstvak 33"/>
            <p:cNvSpPr txBox="1"/>
            <p:nvPr/>
          </p:nvSpPr>
          <p:spPr>
            <a:xfrm>
              <a:off x="6948264" y="2492896"/>
              <a:ext cx="1728192" cy="338554"/>
            </a:xfrm>
            <a:prstGeom prst="rect">
              <a:avLst/>
            </a:prstGeom>
            <a:noFill/>
          </p:spPr>
          <p:txBody>
            <a:bodyPr wrap="square" rtlCol="0">
              <a:spAutoFit/>
            </a:bodyPr>
            <a:lstStyle/>
            <a:p>
              <a:r>
                <a:rPr lang="nl-NL" sz="1600" b="1" dirty="0">
                  <a:solidFill>
                    <a:srgbClr val="0000FF"/>
                  </a:solidFill>
                </a:rPr>
                <a:t>navel</a:t>
              </a:r>
              <a:endParaRPr lang="nl-NL" sz="2000" b="1" dirty="0">
                <a:solidFill>
                  <a:srgbClr val="0000FF"/>
                </a:solidFill>
              </a:endParaRPr>
            </a:p>
          </p:txBody>
        </p:sp>
      </p:grpSp>
      <p:grpSp>
        <p:nvGrpSpPr>
          <p:cNvPr id="35" name="Groep 34"/>
          <p:cNvGrpSpPr/>
          <p:nvPr/>
        </p:nvGrpSpPr>
        <p:grpSpPr>
          <a:xfrm>
            <a:off x="6804248" y="5085184"/>
            <a:ext cx="2376264" cy="728791"/>
            <a:chOff x="6767736" y="2348880"/>
            <a:chExt cx="2376264" cy="728791"/>
          </a:xfrm>
        </p:grpSpPr>
        <p:pic>
          <p:nvPicPr>
            <p:cNvPr id="36" name="Afbeelding 35"/>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37" name="Tekstvak 36"/>
            <p:cNvSpPr txBox="1"/>
            <p:nvPr/>
          </p:nvSpPr>
          <p:spPr>
            <a:xfrm>
              <a:off x="6948264" y="2492896"/>
              <a:ext cx="1728192" cy="584775"/>
            </a:xfrm>
            <a:prstGeom prst="rect">
              <a:avLst/>
            </a:prstGeom>
            <a:noFill/>
          </p:spPr>
          <p:txBody>
            <a:bodyPr wrap="square" rtlCol="0">
              <a:spAutoFit/>
            </a:bodyPr>
            <a:lstStyle/>
            <a:p>
              <a:r>
                <a:rPr lang="nl-NL" sz="1600" b="1" dirty="0">
                  <a:solidFill>
                    <a:srgbClr val="0000FF"/>
                  </a:solidFill>
                </a:rPr>
                <a:t>boven  de genitaliën</a:t>
              </a:r>
              <a:endParaRPr lang="nl-NL" sz="2000" b="1" dirty="0">
                <a:solidFill>
                  <a:srgbClr val="0000FF"/>
                </a:solidFill>
              </a:endParaRPr>
            </a:p>
          </p:txBody>
        </p:sp>
      </p:grpSp>
      <p:grpSp>
        <p:nvGrpSpPr>
          <p:cNvPr id="38" name="Groep 37"/>
          <p:cNvGrpSpPr/>
          <p:nvPr/>
        </p:nvGrpSpPr>
        <p:grpSpPr>
          <a:xfrm>
            <a:off x="6804248" y="6014258"/>
            <a:ext cx="2376264" cy="728791"/>
            <a:chOff x="6767736" y="2348880"/>
            <a:chExt cx="2376264" cy="728791"/>
          </a:xfrm>
        </p:grpSpPr>
        <p:pic>
          <p:nvPicPr>
            <p:cNvPr id="39" name="Afbeelding 38"/>
            <p:cNvPicPr/>
            <p:nvPr/>
          </p:nvPicPr>
          <p:blipFill>
            <a:blip r:embed="rId2" cstate="print"/>
            <a:srcRect l="29870" r="57143" b="87886"/>
            <a:stretch>
              <a:fillRect/>
            </a:stretch>
          </p:blipFill>
          <p:spPr bwMode="auto">
            <a:xfrm>
              <a:off x="6767736" y="2348880"/>
              <a:ext cx="2376264" cy="655102"/>
            </a:xfrm>
            <a:prstGeom prst="rect">
              <a:avLst/>
            </a:prstGeom>
            <a:noFill/>
            <a:ln w="9525">
              <a:noFill/>
              <a:miter lim="800000"/>
              <a:headEnd/>
              <a:tailEnd/>
            </a:ln>
          </p:spPr>
        </p:pic>
        <p:sp>
          <p:nvSpPr>
            <p:cNvPr id="40" name="Tekstvak 39"/>
            <p:cNvSpPr txBox="1"/>
            <p:nvPr/>
          </p:nvSpPr>
          <p:spPr>
            <a:xfrm>
              <a:off x="6948264" y="2492896"/>
              <a:ext cx="1728192" cy="584775"/>
            </a:xfrm>
            <a:prstGeom prst="rect">
              <a:avLst/>
            </a:prstGeom>
            <a:noFill/>
          </p:spPr>
          <p:txBody>
            <a:bodyPr wrap="square" rtlCol="0">
              <a:spAutoFit/>
            </a:bodyPr>
            <a:lstStyle/>
            <a:p>
              <a:r>
                <a:rPr lang="nl-NL" sz="1600" b="1" dirty="0">
                  <a:solidFill>
                    <a:srgbClr val="0000FF"/>
                  </a:solidFill>
                </a:rPr>
                <a:t>juist boven de anus</a:t>
              </a:r>
              <a:endParaRPr lang="nl-NL" sz="2000" b="1" dirty="0">
                <a:solidFill>
                  <a:srgbClr val="0000FF"/>
                </a:solidFill>
              </a:endParaRPr>
            </a:p>
          </p:txBody>
        </p:sp>
      </p:grpSp>
      <p:pic>
        <p:nvPicPr>
          <p:cNvPr id="44" name="Afbeelding 43" descr="chakrasAfbeelding1.jpg"/>
          <p:cNvPicPr>
            <a:picLocks noChangeAspect="1"/>
          </p:cNvPicPr>
          <p:nvPr/>
        </p:nvPicPr>
        <p:blipFill>
          <a:blip r:embed="rId3" cstate="print">
            <a:clrChange>
              <a:clrFrom>
                <a:srgbClr val="FFFFFF"/>
              </a:clrFrom>
              <a:clrTo>
                <a:srgbClr val="FFFFFF">
                  <a:alpha val="0"/>
                </a:srgbClr>
              </a:clrTo>
            </a:clrChange>
          </a:blip>
          <a:srcRect t="83868"/>
          <a:stretch>
            <a:fillRect/>
          </a:stretch>
        </p:blipFill>
        <p:spPr>
          <a:xfrm>
            <a:off x="395536" y="5877272"/>
            <a:ext cx="2993136" cy="819176"/>
          </a:xfrm>
          <a:prstGeom prst="rect">
            <a:avLst/>
          </a:prstGeom>
        </p:spPr>
      </p:pic>
      <p:pic>
        <p:nvPicPr>
          <p:cNvPr id="45" name="Afbeelding 44" descr="chakrasAfbeelding1.jpg"/>
          <p:cNvPicPr>
            <a:picLocks noChangeAspect="1"/>
          </p:cNvPicPr>
          <p:nvPr/>
        </p:nvPicPr>
        <p:blipFill>
          <a:blip r:embed="rId3" cstate="print">
            <a:clrChange>
              <a:clrFrom>
                <a:srgbClr val="FFFFFF"/>
              </a:clrFrom>
              <a:clrTo>
                <a:srgbClr val="FFFFFF">
                  <a:alpha val="0"/>
                </a:srgbClr>
              </a:clrTo>
            </a:clrChange>
          </a:blip>
          <a:srcRect t="66686" b="16297"/>
          <a:stretch>
            <a:fillRect/>
          </a:stretch>
        </p:blipFill>
        <p:spPr>
          <a:xfrm>
            <a:off x="395536" y="5013176"/>
            <a:ext cx="2993136" cy="864096"/>
          </a:xfrm>
          <a:prstGeom prst="rect">
            <a:avLst/>
          </a:prstGeom>
        </p:spPr>
      </p:pic>
      <p:pic>
        <p:nvPicPr>
          <p:cNvPr id="46" name="Afbeelding 45" descr="chakrasAfbeelding1.jpg"/>
          <p:cNvPicPr>
            <a:picLocks noChangeAspect="1"/>
          </p:cNvPicPr>
          <p:nvPr/>
        </p:nvPicPr>
        <p:blipFill>
          <a:blip r:embed="rId3" cstate="print">
            <a:clrChange>
              <a:clrFrom>
                <a:srgbClr val="FFFFFF"/>
              </a:clrFrom>
              <a:clrTo>
                <a:srgbClr val="FFFFFF">
                  <a:alpha val="0"/>
                </a:srgbClr>
              </a:clrTo>
            </a:clrChange>
          </a:blip>
          <a:srcRect t="50923" b="33479"/>
          <a:stretch>
            <a:fillRect/>
          </a:stretch>
        </p:blipFill>
        <p:spPr>
          <a:xfrm>
            <a:off x="395536" y="4077072"/>
            <a:ext cx="2993136" cy="792088"/>
          </a:xfrm>
          <a:prstGeom prst="rect">
            <a:avLst/>
          </a:prstGeom>
        </p:spPr>
      </p:pic>
      <p:pic>
        <p:nvPicPr>
          <p:cNvPr id="47" name="Afbeelding 46" descr="chakrasAfbeelding1.jpg"/>
          <p:cNvPicPr>
            <a:picLocks noChangeAspect="1"/>
          </p:cNvPicPr>
          <p:nvPr/>
        </p:nvPicPr>
        <p:blipFill>
          <a:blip r:embed="rId3" cstate="print">
            <a:clrChange>
              <a:clrFrom>
                <a:srgbClr val="FFFFFF"/>
              </a:clrFrom>
              <a:clrTo>
                <a:srgbClr val="FFFFFF">
                  <a:alpha val="0"/>
                </a:srgbClr>
              </a:clrTo>
            </a:clrChange>
          </a:blip>
          <a:srcRect t="32323" b="50660"/>
          <a:stretch>
            <a:fillRect/>
          </a:stretch>
        </p:blipFill>
        <p:spPr>
          <a:xfrm>
            <a:off x="395536" y="3284984"/>
            <a:ext cx="2993136" cy="864096"/>
          </a:xfrm>
          <a:prstGeom prst="rect">
            <a:avLst/>
          </a:prstGeom>
        </p:spPr>
      </p:pic>
      <p:pic>
        <p:nvPicPr>
          <p:cNvPr id="49" name="Afbeelding 48" descr="chakrasAfbeelding1.jpg"/>
          <p:cNvPicPr>
            <a:picLocks noChangeAspect="1"/>
          </p:cNvPicPr>
          <p:nvPr/>
        </p:nvPicPr>
        <p:blipFill>
          <a:blip r:embed="rId3" cstate="print"/>
          <a:srcRect b="85024"/>
          <a:stretch>
            <a:fillRect/>
          </a:stretch>
        </p:blipFill>
        <p:spPr>
          <a:xfrm>
            <a:off x="251520" y="1340768"/>
            <a:ext cx="2993136" cy="760488"/>
          </a:xfrm>
          <a:prstGeom prst="rect">
            <a:avLst/>
          </a:prstGeom>
        </p:spPr>
      </p:pic>
      <p:grpSp>
        <p:nvGrpSpPr>
          <p:cNvPr id="51" name="Groep 50"/>
          <p:cNvGrpSpPr/>
          <p:nvPr/>
        </p:nvGrpSpPr>
        <p:grpSpPr>
          <a:xfrm>
            <a:off x="323528" y="2276872"/>
            <a:ext cx="2993136" cy="864096"/>
            <a:chOff x="323528" y="2276872"/>
            <a:chExt cx="2993136" cy="864096"/>
          </a:xfrm>
        </p:grpSpPr>
        <p:pic>
          <p:nvPicPr>
            <p:cNvPr id="48" name="Afbeelding 47" descr="chakrasAfbeelding1.jpg"/>
            <p:cNvPicPr>
              <a:picLocks noChangeAspect="1"/>
            </p:cNvPicPr>
            <p:nvPr/>
          </p:nvPicPr>
          <p:blipFill>
            <a:blip r:embed="rId3" cstate="print">
              <a:clrChange>
                <a:clrFrom>
                  <a:srgbClr val="FFFFFF"/>
                </a:clrFrom>
                <a:clrTo>
                  <a:srgbClr val="FFFFFF">
                    <a:alpha val="0"/>
                  </a:srgbClr>
                </a:clrTo>
              </a:clrChange>
            </a:blip>
            <a:srcRect t="15141" b="67842"/>
            <a:stretch>
              <a:fillRect/>
            </a:stretch>
          </p:blipFill>
          <p:spPr>
            <a:xfrm>
              <a:off x="323528" y="2276872"/>
              <a:ext cx="2993136" cy="864096"/>
            </a:xfrm>
            <a:prstGeom prst="rect">
              <a:avLst/>
            </a:prstGeom>
          </p:spPr>
        </p:pic>
        <p:pic>
          <p:nvPicPr>
            <p:cNvPr id="50" name="Afbeelding 49" descr="chakrasAfbeelding1.jpg"/>
            <p:cNvPicPr>
              <a:picLocks noChangeAspect="1"/>
            </p:cNvPicPr>
            <p:nvPr/>
          </p:nvPicPr>
          <p:blipFill>
            <a:blip r:embed="rId3" cstate="print"/>
            <a:srcRect l="31275" t="17977" r="35044" b="76351"/>
            <a:stretch>
              <a:fillRect/>
            </a:stretch>
          </p:blipFill>
          <p:spPr>
            <a:xfrm>
              <a:off x="1259632" y="2420888"/>
              <a:ext cx="1008112" cy="28803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0-#ppt_w/2"/>
                                          </p:val>
                                        </p:tav>
                                        <p:tav tm="100000">
                                          <p:val>
                                            <p:strVal val="#ppt_x"/>
                                          </p:val>
                                        </p:tav>
                                      </p:tavLst>
                                    </p:anim>
                                    <p:anim calcmode="lin" valueType="num">
                                      <p:cBhvr additive="base">
                                        <p:cTn id="4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0-#ppt_w/2"/>
                                          </p:val>
                                        </p:tav>
                                        <p:tav tm="100000">
                                          <p:val>
                                            <p:strVal val="#ppt_x"/>
                                          </p:val>
                                        </p:tav>
                                      </p:tavLst>
                                    </p:anim>
                                    <p:anim calcmode="lin" valueType="num">
                                      <p:cBhvr additive="base">
                                        <p:cTn id="6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0-#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0-#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0-#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0-#ppt_w/2"/>
                                          </p:val>
                                        </p:tav>
                                        <p:tav tm="100000">
                                          <p:val>
                                            <p:strVal val="#ppt_x"/>
                                          </p:val>
                                        </p:tav>
                                      </p:tavLst>
                                    </p:anim>
                                    <p:anim calcmode="lin" valueType="num">
                                      <p:cBhvr additive="base">
                                        <p:cTn id="8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0-#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0-#ppt_w/2"/>
                                          </p:val>
                                        </p:tav>
                                        <p:tav tm="100000">
                                          <p:val>
                                            <p:strVal val="#ppt_x"/>
                                          </p:val>
                                        </p:tav>
                                      </p:tavLst>
                                    </p:anim>
                                    <p:anim calcmode="lin" valueType="num">
                                      <p:cBhvr additive="base">
                                        <p:cTn id="9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0-#ppt_w/2"/>
                                          </p:val>
                                        </p:tav>
                                        <p:tav tm="100000">
                                          <p:val>
                                            <p:strVal val="#ppt_x"/>
                                          </p:val>
                                        </p:tav>
                                      </p:tavLst>
                                    </p:anim>
                                    <p:anim calcmode="lin" valueType="num">
                                      <p:cBhvr additive="base">
                                        <p:cTn id="10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0-#ppt_w/2"/>
                                          </p:val>
                                        </p:tav>
                                        <p:tav tm="100000">
                                          <p:val>
                                            <p:strVal val="#ppt_x"/>
                                          </p:val>
                                        </p:tav>
                                      </p:tavLst>
                                    </p:anim>
                                    <p:anim calcmode="lin" valueType="num">
                                      <p:cBhvr additive="base">
                                        <p:cTn id="11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0-#ppt_w/2"/>
                                          </p:val>
                                        </p:tav>
                                        <p:tav tm="100000">
                                          <p:val>
                                            <p:strVal val="#ppt_x"/>
                                          </p:val>
                                        </p:tav>
                                      </p:tavLst>
                                    </p:anim>
                                    <p:anim calcmode="lin" valueType="num">
                                      <p:cBhvr additive="base">
                                        <p:cTn id="1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0-#ppt_w/2"/>
                                          </p:val>
                                        </p:tav>
                                        <p:tav tm="100000">
                                          <p:val>
                                            <p:strVal val="#ppt_x"/>
                                          </p:val>
                                        </p:tav>
                                      </p:tavLst>
                                    </p:anim>
                                    <p:anim calcmode="lin" valueType="num">
                                      <p:cBhvr additive="base">
                                        <p:cTn id="1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relateerde afbeelding"/>
          <p:cNvPicPr>
            <a:picLocks noChangeAspect="1" noChangeArrowheads="1"/>
          </p:cNvPicPr>
          <p:nvPr/>
        </p:nvPicPr>
        <p:blipFill>
          <a:blip r:embed="rId2" cstate="print"/>
          <a:srcRect/>
          <a:stretch>
            <a:fillRect/>
          </a:stretch>
        </p:blipFill>
        <p:spPr bwMode="auto">
          <a:xfrm>
            <a:off x="0" y="2636912"/>
            <a:ext cx="9144000" cy="4221088"/>
          </a:xfrm>
          <a:prstGeom prst="rect">
            <a:avLst/>
          </a:prstGeom>
          <a:noFill/>
        </p:spPr>
      </p:pic>
      <p:pic>
        <p:nvPicPr>
          <p:cNvPr id="5" name="Afbeelding 4" descr="Wolf Facts, History, Useful Information and Amazing Pictures"/>
          <p:cNvPicPr/>
          <p:nvPr/>
        </p:nvPicPr>
        <p:blipFill>
          <a:blip r:embed="rId3" cstate="print"/>
          <a:srcRect/>
          <a:stretch>
            <a:fillRect/>
          </a:stretch>
        </p:blipFill>
        <p:spPr bwMode="auto">
          <a:xfrm>
            <a:off x="3923928" y="2996952"/>
            <a:ext cx="5220072" cy="3861048"/>
          </a:xfrm>
          <a:prstGeom prst="rect">
            <a:avLst/>
          </a:prstGeom>
          <a:noFill/>
          <a:ln w="9525">
            <a:noFill/>
            <a:miter lim="800000"/>
            <a:headEnd/>
            <a:tailEnd/>
          </a:ln>
        </p:spPr>
      </p:pic>
      <p:sp>
        <p:nvSpPr>
          <p:cNvPr id="2" name="Titel 1"/>
          <p:cNvSpPr>
            <a:spLocks noGrp="1"/>
          </p:cNvSpPr>
          <p:nvPr>
            <p:ph type="title"/>
          </p:nvPr>
        </p:nvSpPr>
        <p:spPr>
          <a:xfrm>
            <a:off x="457200" y="0"/>
            <a:ext cx="8229600" cy="1124744"/>
          </a:xfrm>
        </p:spPr>
        <p:txBody>
          <a:bodyPr>
            <a:normAutofit/>
          </a:bodyPr>
          <a:lstStyle/>
          <a:p>
            <a:r>
              <a:rPr lang="nl-NL" sz="6000" b="1" dirty="0">
                <a:solidFill>
                  <a:srgbClr val="0000FF"/>
                </a:solidFill>
              </a:rPr>
              <a:t>Metaforen 1</a:t>
            </a:r>
          </a:p>
        </p:txBody>
      </p:sp>
      <p:sp>
        <p:nvSpPr>
          <p:cNvPr id="3" name="Tijdelijke aanduiding voor inhoud 2"/>
          <p:cNvSpPr>
            <a:spLocks noGrp="1"/>
          </p:cNvSpPr>
          <p:nvPr>
            <p:ph idx="1"/>
          </p:nvPr>
        </p:nvSpPr>
        <p:spPr>
          <a:xfrm>
            <a:off x="467544" y="980728"/>
            <a:ext cx="8229600" cy="1612776"/>
          </a:xfrm>
        </p:spPr>
        <p:txBody>
          <a:bodyPr>
            <a:normAutofit fontScale="92500"/>
          </a:bodyPr>
          <a:lstStyle/>
          <a:p>
            <a:pPr marL="0" indent="0">
              <a:buNone/>
            </a:pPr>
            <a:r>
              <a:rPr lang="nl-NL" dirty="0">
                <a:solidFill>
                  <a:srgbClr val="0000FF"/>
                </a:solidFill>
              </a:rPr>
              <a:t>Een </a:t>
            </a:r>
            <a:r>
              <a:rPr lang="nl-NL" b="1" dirty="0">
                <a:solidFill>
                  <a:srgbClr val="0000FF"/>
                </a:solidFill>
              </a:rPr>
              <a:t>metafoor</a:t>
            </a:r>
            <a:r>
              <a:rPr lang="nl-NL" dirty="0">
                <a:solidFill>
                  <a:srgbClr val="0000FF"/>
                </a:solidFill>
              </a:rPr>
              <a:t> is een vorm van </a:t>
            </a:r>
            <a:r>
              <a:rPr lang="nl-NL" dirty="0">
                <a:solidFill>
                  <a:srgbClr val="0000FF"/>
                </a:solidFill>
                <a:hlinkClick r:id="rId4" tooltip="Beeldspraak"/>
              </a:rPr>
              <a:t>beeldspraak</a:t>
            </a:r>
            <a:r>
              <a:rPr lang="nl-NL" dirty="0">
                <a:solidFill>
                  <a:srgbClr val="0000FF"/>
                </a:solidFill>
              </a:rPr>
              <a:t>, waarbij twee of meer ongelijke betekenissen met elkaar worden verenigd in één nieuwe betekenis. </a:t>
            </a:r>
          </a:p>
          <a:p>
            <a:endParaRPr lang="nl-NL" dirty="0">
              <a:solidFill>
                <a:srgbClr val="0000FF"/>
              </a:solidFill>
            </a:endParaRPr>
          </a:p>
        </p:txBody>
      </p:sp>
      <p:sp>
        <p:nvSpPr>
          <p:cNvPr id="9" name="Tekstvak 8"/>
          <p:cNvSpPr txBox="1"/>
          <p:nvPr/>
        </p:nvSpPr>
        <p:spPr>
          <a:xfrm>
            <a:off x="1835696" y="6396335"/>
            <a:ext cx="6192688" cy="461665"/>
          </a:xfrm>
          <a:prstGeom prst="rect">
            <a:avLst/>
          </a:prstGeom>
          <a:noFill/>
        </p:spPr>
        <p:txBody>
          <a:bodyPr wrap="square" rtlCol="0">
            <a:spAutoFit/>
          </a:bodyPr>
          <a:lstStyle/>
          <a:p>
            <a:pPr algn="ctr"/>
            <a:r>
              <a:rPr lang="nl-NL" sz="2400" b="1" dirty="0">
                <a:solidFill>
                  <a:srgbClr val="0000FF"/>
                </a:solidFill>
              </a:rPr>
              <a:t>Het is hier een paradijs</a:t>
            </a:r>
          </a:p>
        </p:txBody>
      </p:sp>
      <p:sp>
        <p:nvSpPr>
          <p:cNvPr id="8" name="Tekstvak 7"/>
          <p:cNvSpPr txBox="1"/>
          <p:nvPr/>
        </p:nvSpPr>
        <p:spPr>
          <a:xfrm>
            <a:off x="7956376" y="5842337"/>
            <a:ext cx="1187624" cy="1015663"/>
          </a:xfrm>
          <a:prstGeom prst="rect">
            <a:avLst/>
          </a:prstGeom>
          <a:noFill/>
        </p:spPr>
        <p:txBody>
          <a:bodyPr wrap="square" rtlCol="0">
            <a:spAutoFit/>
          </a:bodyPr>
          <a:lstStyle/>
          <a:p>
            <a:pPr algn="ctr"/>
            <a:r>
              <a:rPr lang="nl-NL" sz="2000" b="1" dirty="0">
                <a:solidFill>
                  <a:schemeClr val="bg1"/>
                </a:solidFill>
              </a:rPr>
              <a:t>De mens is een wolf</a:t>
            </a:r>
            <a:endParaRPr lang="nl-NL" b="1" dirty="0">
              <a:solidFill>
                <a:schemeClr val="bg1"/>
              </a:solidFill>
            </a:endParaRPr>
          </a:p>
        </p:txBody>
      </p:sp>
      <p:pic>
        <p:nvPicPr>
          <p:cNvPr id="6" name="Afbeelding 5" descr="Ploeg en Paard"/>
          <p:cNvPicPr/>
          <p:nvPr/>
        </p:nvPicPr>
        <p:blipFill>
          <a:blip r:embed="rId5" cstate="print"/>
          <a:srcRect/>
          <a:stretch>
            <a:fillRect/>
          </a:stretch>
        </p:blipFill>
        <p:spPr bwMode="auto">
          <a:xfrm>
            <a:off x="0" y="2636912"/>
            <a:ext cx="9144000" cy="4437112"/>
          </a:xfrm>
          <a:prstGeom prst="rect">
            <a:avLst/>
          </a:prstGeom>
          <a:noFill/>
          <a:ln w="9525">
            <a:noFill/>
            <a:miter lim="800000"/>
            <a:headEnd/>
            <a:tailEnd/>
          </a:ln>
        </p:spPr>
      </p:pic>
      <p:sp>
        <p:nvSpPr>
          <p:cNvPr id="7" name="Tekstvak 6"/>
          <p:cNvSpPr txBox="1"/>
          <p:nvPr/>
        </p:nvSpPr>
        <p:spPr>
          <a:xfrm>
            <a:off x="539552" y="6021288"/>
            <a:ext cx="6840760" cy="461665"/>
          </a:xfrm>
          <a:prstGeom prst="rect">
            <a:avLst/>
          </a:prstGeom>
          <a:noFill/>
        </p:spPr>
        <p:txBody>
          <a:bodyPr wrap="square" rtlCol="0">
            <a:spAutoFit/>
          </a:bodyPr>
          <a:lstStyle/>
          <a:p>
            <a:pPr algn="ctr"/>
            <a:r>
              <a:rPr lang="nl-NL" sz="2400" b="1" dirty="0">
                <a:solidFill>
                  <a:schemeClr val="bg1"/>
                </a:solidFill>
              </a:rPr>
              <a:t>De voorzitter ploegt door de vergadering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24744"/>
          </a:xfrm>
        </p:spPr>
        <p:txBody>
          <a:bodyPr>
            <a:normAutofit/>
          </a:bodyPr>
          <a:lstStyle/>
          <a:p>
            <a:r>
              <a:rPr lang="nl-NL" sz="6000" b="1" dirty="0">
                <a:solidFill>
                  <a:srgbClr val="0000FF"/>
                </a:solidFill>
              </a:rPr>
              <a:t>Metaforen 2</a:t>
            </a:r>
          </a:p>
        </p:txBody>
      </p:sp>
      <p:sp>
        <p:nvSpPr>
          <p:cNvPr id="3" name="Tijdelijke aanduiding voor inhoud 2"/>
          <p:cNvSpPr>
            <a:spLocks noGrp="1"/>
          </p:cNvSpPr>
          <p:nvPr>
            <p:ph idx="1"/>
          </p:nvPr>
        </p:nvSpPr>
        <p:spPr>
          <a:xfrm>
            <a:off x="457200" y="1052736"/>
            <a:ext cx="8229600" cy="1728192"/>
          </a:xfrm>
        </p:spPr>
        <p:txBody>
          <a:bodyPr>
            <a:normAutofit/>
          </a:bodyPr>
          <a:lstStyle/>
          <a:p>
            <a:pPr marL="0" indent="0">
              <a:buNone/>
            </a:pPr>
            <a:r>
              <a:rPr lang="nl-NL" dirty="0">
                <a:solidFill>
                  <a:srgbClr val="0000FF"/>
                </a:solidFill>
              </a:rPr>
              <a:t>Een Metafoor laat iemand zelf een oplossing vinden bij een probleem. </a:t>
            </a:r>
          </a:p>
          <a:p>
            <a:pPr marL="0" indent="0">
              <a:buNone/>
            </a:pPr>
            <a:r>
              <a:rPr lang="nl-NL" dirty="0">
                <a:solidFill>
                  <a:srgbClr val="0000FF"/>
                </a:solidFill>
              </a:rPr>
              <a:t>Het is een herkadering, een ander perspectief</a:t>
            </a:r>
          </a:p>
        </p:txBody>
      </p:sp>
      <p:pic>
        <p:nvPicPr>
          <p:cNvPr id="7" name="Afbeelding 6" descr="Zwijnenstal - resource.wageningenur.nl"/>
          <p:cNvPicPr/>
          <p:nvPr/>
        </p:nvPicPr>
        <p:blipFill>
          <a:blip r:embed="rId2" cstate="print"/>
          <a:srcRect/>
          <a:stretch>
            <a:fillRect/>
          </a:stretch>
        </p:blipFill>
        <p:spPr bwMode="auto">
          <a:xfrm>
            <a:off x="0" y="3717032"/>
            <a:ext cx="4427984" cy="3140968"/>
          </a:xfrm>
          <a:prstGeom prst="rect">
            <a:avLst/>
          </a:prstGeom>
          <a:noFill/>
          <a:ln w="9525">
            <a:noFill/>
            <a:miter lim="800000"/>
            <a:headEnd/>
            <a:tailEnd/>
          </a:ln>
        </p:spPr>
      </p:pic>
      <p:pic>
        <p:nvPicPr>
          <p:cNvPr id="8" name="Afbeelding 7" descr="Nar | Maskers | WatEenGezicht.nl"/>
          <p:cNvPicPr/>
          <p:nvPr/>
        </p:nvPicPr>
        <p:blipFill>
          <a:blip r:embed="rId3" cstate="print"/>
          <a:srcRect/>
          <a:stretch>
            <a:fillRect/>
          </a:stretch>
        </p:blipFill>
        <p:spPr bwMode="auto">
          <a:xfrm>
            <a:off x="4932039" y="3717032"/>
            <a:ext cx="4211961" cy="31409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410944" cy="1143000"/>
          </a:xfrm>
        </p:spPr>
        <p:txBody>
          <a:bodyPr/>
          <a:lstStyle/>
          <a:p>
            <a:r>
              <a:rPr lang="en-GB" dirty="0" err="1">
                <a:solidFill>
                  <a:srgbClr val="0000FF"/>
                </a:solidFill>
              </a:rPr>
              <a:t>Verhalende</a:t>
            </a:r>
            <a:r>
              <a:rPr lang="en-GB" dirty="0">
                <a:solidFill>
                  <a:srgbClr val="0000FF"/>
                </a:solidFill>
              </a:rPr>
              <a:t> </a:t>
            </a:r>
            <a:r>
              <a:rPr lang="en-GB" dirty="0" err="1">
                <a:solidFill>
                  <a:srgbClr val="0000FF"/>
                </a:solidFill>
              </a:rPr>
              <a:t>metafoor</a:t>
            </a:r>
            <a:endParaRPr lang="nl-NL" dirty="0">
              <a:solidFill>
                <a:srgbClr val="0000FF"/>
              </a:solidFill>
            </a:endParaRPr>
          </a:p>
        </p:txBody>
      </p:sp>
      <p:sp>
        <p:nvSpPr>
          <p:cNvPr id="3" name="Tijdelijke aanduiding voor inhoud 2"/>
          <p:cNvSpPr>
            <a:spLocks noGrp="1"/>
          </p:cNvSpPr>
          <p:nvPr>
            <p:ph idx="1"/>
          </p:nvPr>
        </p:nvSpPr>
        <p:spPr>
          <a:xfrm>
            <a:off x="457200" y="2420888"/>
            <a:ext cx="8229600" cy="4525963"/>
          </a:xfrm>
        </p:spPr>
        <p:txBody>
          <a:bodyPr>
            <a:normAutofit fontScale="62500" lnSpcReduction="20000"/>
          </a:bodyPr>
          <a:lstStyle/>
          <a:p>
            <a:pPr marL="0" indent="0">
              <a:buNone/>
            </a:pPr>
            <a:r>
              <a:rPr lang="nl-NL" i="1" dirty="0">
                <a:solidFill>
                  <a:srgbClr val="0000FF"/>
                </a:solidFill>
              </a:rPr>
              <a:t>Op een dag kwam een lucifer bij de kaars: “Ik heb een opdracht: ik kom jou aansteken.”</a:t>
            </a:r>
            <a:br>
              <a:rPr lang="nl-NL" i="1" dirty="0">
                <a:solidFill>
                  <a:srgbClr val="0000FF"/>
                </a:solidFill>
              </a:rPr>
            </a:br>
            <a:r>
              <a:rPr lang="nl-NL" i="1" dirty="0">
                <a:solidFill>
                  <a:srgbClr val="0000FF"/>
                </a:solidFill>
              </a:rPr>
              <a:t>“O nee”, zei de kaars, “dat niet! Wanneer ik ga branden, zijn mijn dagen geteld. Niemand zal dan meer mijn schoonheid kunnen bewonderen.”</a:t>
            </a:r>
            <a:br>
              <a:rPr lang="nl-NL" i="1" dirty="0">
                <a:solidFill>
                  <a:srgbClr val="0000FF"/>
                </a:solidFill>
              </a:rPr>
            </a:br>
            <a:r>
              <a:rPr lang="nl-NL" i="1" dirty="0">
                <a:solidFill>
                  <a:srgbClr val="0000FF"/>
                </a:solidFill>
              </a:rPr>
              <a:t>De lucifer aarzelde even, maar vroeg toch: “Wil je dan een leven lang koud en hard blijven zonder daarvoor geleefd te hebben?”</a:t>
            </a:r>
            <a:br>
              <a:rPr lang="nl-NL" i="1" dirty="0">
                <a:solidFill>
                  <a:srgbClr val="0000FF"/>
                </a:solidFill>
              </a:rPr>
            </a:br>
            <a:r>
              <a:rPr lang="nl-NL" i="1" dirty="0">
                <a:solidFill>
                  <a:srgbClr val="0000FF"/>
                </a:solidFill>
              </a:rPr>
              <a:t>“Maar branden doet zeer en het zal mij kracht kosten”, fluisterde de kaars onzeker en vol angst.</a:t>
            </a:r>
            <a:br>
              <a:rPr lang="nl-NL" i="1" dirty="0">
                <a:solidFill>
                  <a:srgbClr val="0000FF"/>
                </a:solidFill>
              </a:rPr>
            </a:br>
            <a:r>
              <a:rPr lang="nl-NL" i="1" dirty="0">
                <a:solidFill>
                  <a:srgbClr val="0000FF"/>
                </a:solidFill>
              </a:rPr>
              <a:t>“Dat is waar”, antwoordde de Lucifer. “Maar dat is juist het geheim van onze roeping. We zijn gemaakt om licht te geven. Zelf kan ik niet zoveel en als ik jou niet aansteek, heft mijn leven weinig zin gehad. Ik ben er om vuur te geven, meer niet. Jij bent een kaars. Jij zult anderen licht en warmte schenken. Alles wat jij aan lijden en kracht geeft, verandert in licht. Jij gaat niet verloren, ook al raak je een keer op. Anderen zullen je vuur doorgeven. Jij gaat alleen dood als je jezelf opgeeft.”</a:t>
            </a:r>
            <a:br>
              <a:rPr lang="nl-NL" i="1" dirty="0">
                <a:solidFill>
                  <a:srgbClr val="0000FF"/>
                </a:solidFill>
              </a:rPr>
            </a:br>
            <a:r>
              <a:rPr lang="nl-NL" i="1" dirty="0">
                <a:solidFill>
                  <a:srgbClr val="0000FF"/>
                </a:solidFill>
              </a:rPr>
              <a:t>De kaars rechtte zijn pit en zei vol verwachting: “Steek me alsjeblieft aan.”</a:t>
            </a:r>
          </a:p>
        </p:txBody>
      </p:sp>
      <p:pic>
        <p:nvPicPr>
          <p:cNvPr id="1026" name="Picture 2" descr="https://thumbs.dreamstime.com/t/uitstekende-toon-die-van-hand-met-matchstick-een-kaars-aansteken-68717933.jpg">
            <a:extLst>
              <a:ext uri="{FF2B5EF4-FFF2-40B4-BE49-F238E27FC236}">
                <a16:creationId xmlns:a16="http://schemas.microsoft.com/office/drawing/2014/main" id="{4358DFC8-A253-4F1F-91DD-132B0E5CB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878" y="116632"/>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800"/>
            <a:ext cx="8229600" cy="1143000"/>
          </a:xfrm>
        </p:spPr>
        <p:txBody>
          <a:bodyPr>
            <a:noAutofit/>
          </a:bodyPr>
          <a:lstStyle/>
          <a:p>
            <a:r>
              <a:rPr lang="nl-NL" sz="4800" b="1" dirty="0">
                <a:solidFill>
                  <a:srgbClr val="0000FF"/>
                </a:solidFill>
                <a:latin typeface="+mn-lt"/>
                <a:ea typeface="+mn-ea"/>
                <a:cs typeface="+mn-cs"/>
              </a:rPr>
              <a:t>Bereik meer succes met je onbegrensde mogelijkheden!</a:t>
            </a:r>
          </a:p>
        </p:txBody>
      </p:sp>
      <p:sp>
        <p:nvSpPr>
          <p:cNvPr id="3" name="Tijdelijke aanduiding voor inhoud 2"/>
          <p:cNvSpPr>
            <a:spLocks noGrp="1"/>
          </p:cNvSpPr>
          <p:nvPr>
            <p:ph idx="1"/>
          </p:nvPr>
        </p:nvSpPr>
        <p:spPr>
          <a:xfrm>
            <a:off x="467544" y="1988841"/>
            <a:ext cx="8229600" cy="2016224"/>
          </a:xfrm>
        </p:spPr>
        <p:txBody>
          <a:bodyPr>
            <a:normAutofit/>
          </a:bodyPr>
          <a:lstStyle/>
          <a:p>
            <a:pPr algn="ctr">
              <a:buNone/>
            </a:pPr>
            <a:r>
              <a:rPr lang="nl-NL" sz="4000" dirty="0">
                <a:solidFill>
                  <a:srgbClr val="0000FF"/>
                </a:solidFill>
              </a:rPr>
              <a:t>De vervolgcursus ‘Je ongekende vermogens nog beter leren kennen’ begint op maandag 29 januari</a:t>
            </a:r>
          </a:p>
        </p:txBody>
      </p:sp>
      <p:pic>
        <p:nvPicPr>
          <p:cNvPr id="4" name="Afbeelding 3" descr="4116528-bergbeklimmen.jpg"/>
          <p:cNvPicPr/>
          <p:nvPr/>
        </p:nvPicPr>
        <p:blipFill>
          <a:blip r:embed="rId2" cstate="print"/>
          <a:stretch>
            <a:fillRect/>
          </a:stretch>
        </p:blipFill>
        <p:spPr>
          <a:xfrm>
            <a:off x="0" y="3943350"/>
            <a:ext cx="3542665" cy="2914650"/>
          </a:xfrm>
          <a:prstGeom prst="rect">
            <a:avLst/>
          </a:prstGeom>
        </p:spPr>
      </p:pic>
      <p:pic>
        <p:nvPicPr>
          <p:cNvPr id="5" name="Afbeelding 4" descr="Gerelateerde afbeelding"/>
          <p:cNvPicPr/>
          <p:nvPr/>
        </p:nvPicPr>
        <p:blipFill>
          <a:blip r:embed="rId3" cstate="print"/>
          <a:srcRect/>
          <a:stretch>
            <a:fillRect/>
          </a:stretch>
        </p:blipFill>
        <p:spPr bwMode="auto">
          <a:xfrm>
            <a:off x="3563888" y="3861048"/>
            <a:ext cx="3401695" cy="2400300"/>
          </a:xfrm>
          <a:prstGeom prst="rect">
            <a:avLst/>
          </a:prstGeom>
          <a:noFill/>
          <a:ln w="9525">
            <a:noFill/>
            <a:miter lim="800000"/>
            <a:headEnd/>
            <a:tailEnd/>
          </a:ln>
        </p:spPr>
      </p:pic>
      <p:pic>
        <p:nvPicPr>
          <p:cNvPr id="6" name="Afbeelding 5" descr="yes.jpg"/>
          <p:cNvPicPr/>
          <p:nvPr/>
        </p:nvPicPr>
        <p:blipFill>
          <a:blip r:embed="rId4" cstate="print"/>
          <a:srcRect l="3723" t="20197" r="3391" b="17979"/>
          <a:stretch>
            <a:fillRect/>
          </a:stretch>
        </p:blipFill>
        <p:spPr bwMode="auto">
          <a:xfrm>
            <a:off x="6228184" y="5495925"/>
            <a:ext cx="2743200" cy="13620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oeldijkstra.nl/img/foto/nat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Ondertitel 2"/>
          <p:cNvSpPr>
            <a:spLocks noGrp="1"/>
          </p:cNvSpPr>
          <p:nvPr>
            <p:ph type="subTitle" idx="1"/>
          </p:nvPr>
        </p:nvSpPr>
        <p:spPr>
          <a:xfrm>
            <a:off x="1619672" y="216024"/>
            <a:ext cx="6400800" cy="2132856"/>
          </a:xfrm>
        </p:spPr>
        <p:txBody>
          <a:bodyPr>
            <a:noAutofit/>
          </a:bodyPr>
          <a:lstStyle/>
          <a:p>
            <a:r>
              <a:rPr lang="nl-NL" sz="3600" b="1" dirty="0" err="1">
                <a:solidFill>
                  <a:schemeClr val="bg1"/>
                </a:solidFill>
              </a:rPr>
              <a:t>If</a:t>
            </a:r>
            <a:r>
              <a:rPr lang="nl-NL" sz="3600" b="1" dirty="0">
                <a:solidFill>
                  <a:schemeClr val="bg1"/>
                </a:solidFill>
              </a:rPr>
              <a:t> </a:t>
            </a:r>
            <a:r>
              <a:rPr lang="nl-NL" sz="3600" b="1" dirty="0" err="1">
                <a:solidFill>
                  <a:schemeClr val="bg1"/>
                </a:solidFill>
              </a:rPr>
              <a:t>light</a:t>
            </a:r>
            <a:r>
              <a:rPr lang="nl-NL" sz="3600" b="1" dirty="0">
                <a:solidFill>
                  <a:schemeClr val="bg1"/>
                </a:solidFill>
              </a:rPr>
              <a:t> is in </a:t>
            </a:r>
            <a:r>
              <a:rPr lang="nl-NL" sz="3600" b="1" dirty="0" err="1">
                <a:solidFill>
                  <a:schemeClr val="bg1"/>
                </a:solidFill>
              </a:rPr>
              <a:t>your</a:t>
            </a:r>
            <a:r>
              <a:rPr lang="nl-NL" sz="3600" b="1" dirty="0">
                <a:solidFill>
                  <a:schemeClr val="bg1"/>
                </a:solidFill>
              </a:rPr>
              <a:t> </a:t>
            </a:r>
            <a:r>
              <a:rPr lang="nl-NL" sz="3600" b="1" dirty="0" err="1">
                <a:solidFill>
                  <a:schemeClr val="bg1"/>
                </a:solidFill>
              </a:rPr>
              <a:t>heart</a:t>
            </a:r>
            <a:r>
              <a:rPr lang="nl-NL" sz="3600" b="1" dirty="0">
                <a:solidFill>
                  <a:schemeClr val="bg1"/>
                </a:solidFill>
              </a:rPr>
              <a:t>,</a:t>
            </a:r>
          </a:p>
          <a:p>
            <a:r>
              <a:rPr lang="nl-NL" sz="3600" b="1" dirty="0" err="1">
                <a:solidFill>
                  <a:schemeClr val="bg1"/>
                </a:solidFill>
              </a:rPr>
              <a:t>You</a:t>
            </a:r>
            <a:r>
              <a:rPr lang="nl-NL" sz="3600" b="1" dirty="0">
                <a:solidFill>
                  <a:schemeClr val="bg1"/>
                </a:solidFill>
              </a:rPr>
              <a:t> </a:t>
            </a:r>
            <a:r>
              <a:rPr lang="nl-NL" sz="3600" b="1" dirty="0" err="1">
                <a:solidFill>
                  <a:schemeClr val="bg1"/>
                </a:solidFill>
              </a:rPr>
              <a:t>will</a:t>
            </a:r>
            <a:r>
              <a:rPr lang="nl-NL" sz="3600" b="1" dirty="0">
                <a:solidFill>
                  <a:schemeClr val="bg1"/>
                </a:solidFill>
              </a:rPr>
              <a:t> </a:t>
            </a:r>
            <a:r>
              <a:rPr lang="nl-NL" sz="3600" b="1" dirty="0" err="1">
                <a:solidFill>
                  <a:schemeClr val="bg1"/>
                </a:solidFill>
              </a:rPr>
              <a:t>find</a:t>
            </a:r>
            <a:r>
              <a:rPr lang="nl-NL" sz="3600" b="1" dirty="0">
                <a:solidFill>
                  <a:schemeClr val="bg1"/>
                </a:solidFill>
              </a:rPr>
              <a:t> </a:t>
            </a:r>
            <a:r>
              <a:rPr lang="nl-NL" sz="3600" b="1" dirty="0" err="1">
                <a:solidFill>
                  <a:schemeClr val="bg1"/>
                </a:solidFill>
              </a:rPr>
              <a:t>your</a:t>
            </a:r>
            <a:r>
              <a:rPr lang="nl-NL" sz="3600" b="1" dirty="0">
                <a:solidFill>
                  <a:schemeClr val="bg1"/>
                </a:solidFill>
              </a:rPr>
              <a:t> </a:t>
            </a:r>
            <a:r>
              <a:rPr lang="nl-NL" sz="3600" b="1" dirty="0" err="1">
                <a:solidFill>
                  <a:schemeClr val="bg1"/>
                </a:solidFill>
              </a:rPr>
              <a:t>way</a:t>
            </a:r>
            <a:r>
              <a:rPr lang="nl-NL" sz="3600" b="1" dirty="0">
                <a:solidFill>
                  <a:schemeClr val="bg1"/>
                </a:solidFill>
              </a:rPr>
              <a:t> home.</a:t>
            </a:r>
          </a:p>
          <a:p>
            <a:r>
              <a:rPr lang="nl-NL" sz="3600" b="1" dirty="0">
                <a:solidFill>
                  <a:schemeClr val="bg1"/>
                </a:solidFill>
              </a:rPr>
              <a:t>- </a:t>
            </a:r>
            <a:r>
              <a:rPr lang="nl-NL" sz="3600" b="1" dirty="0" err="1">
                <a:solidFill>
                  <a:schemeClr val="bg1"/>
                </a:solidFill>
              </a:rPr>
              <a:t>Jalāl</a:t>
            </a:r>
            <a:r>
              <a:rPr lang="nl-NL" sz="3600" b="1" dirty="0">
                <a:solidFill>
                  <a:schemeClr val="bg1"/>
                </a:solidFill>
              </a:rPr>
              <a:t> </a:t>
            </a:r>
            <a:r>
              <a:rPr lang="nl-NL" sz="3600" b="1" dirty="0" err="1">
                <a:solidFill>
                  <a:schemeClr val="bg1"/>
                </a:solidFill>
              </a:rPr>
              <a:t>al-Dīn</a:t>
            </a:r>
            <a:r>
              <a:rPr lang="nl-NL" sz="3600" b="1" dirty="0">
                <a:solidFill>
                  <a:schemeClr val="bg1"/>
                </a:solidFill>
              </a:rPr>
              <a:t> </a:t>
            </a:r>
            <a:r>
              <a:rPr lang="nl-NL" sz="3600" b="1" dirty="0" err="1">
                <a:solidFill>
                  <a:schemeClr val="bg1"/>
                </a:solidFill>
              </a:rPr>
              <a:t>Rūmī</a:t>
            </a:r>
            <a:r>
              <a:rPr lang="nl-NL" sz="3600" b="1" dirty="0">
                <a:solidFill>
                  <a:schemeClr val="bg1"/>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24744"/>
          </a:xfrm>
        </p:spPr>
        <p:txBody>
          <a:bodyPr>
            <a:normAutofit/>
          </a:bodyPr>
          <a:lstStyle/>
          <a:p>
            <a:r>
              <a:rPr lang="nl-NL" sz="5400" b="1" dirty="0">
                <a:solidFill>
                  <a:srgbClr val="0000FF"/>
                </a:solidFill>
              </a:rPr>
              <a:t>Liefde</a:t>
            </a:r>
          </a:p>
        </p:txBody>
      </p:sp>
      <p:sp>
        <p:nvSpPr>
          <p:cNvPr id="3" name="Tijdelijke aanduiding voor inhoud 2"/>
          <p:cNvSpPr>
            <a:spLocks noGrp="1"/>
          </p:cNvSpPr>
          <p:nvPr>
            <p:ph idx="1"/>
          </p:nvPr>
        </p:nvSpPr>
        <p:spPr/>
        <p:txBody>
          <a:bodyPr>
            <a:normAutofit/>
          </a:bodyPr>
          <a:lstStyle/>
          <a:p>
            <a:pPr marL="0" indent="0">
              <a:buNone/>
            </a:pPr>
            <a:r>
              <a:rPr lang="nl-NL" i="1" dirty="0">
                <a:solidFill>
                  <a:srgbClr val="0000FF"/>
                </a:solidFill>
              </a:rPr>
              <a:t>'Liefde is verbondenheid zonder oordeel. Als er ruimte is, is er liefde, want je herkent de ruimte in de ander. Je herkent dat er meer is dan de fysieke en psychologische vorm. Je voelt een diepere levendigheid. Liefde is de verbindende ruimte die tussen twee mensen kan ontstaan en heeft niets van doen met iets nodig hebben.'</a:t>
            </a:r>
          </a:p>
          <a:p>
            <a:pPr algn="r">
              <a:buNone/>
            </a:pPr>
            <a:r>
              <a:rPr lang="nl-NL" sz="2800" dirty="0" err="1">
                <a:solidFill>
                  <a:srgbClr val="0000FF"/>
                </a:solidFill>
              </a:rPr>
              <a:t>Eckhart</a:t>
            </a:r>
            <a:r>
              <a:rPr lang="nl-NL" sz="2800" dirty="0">
                <a:solidFill>
                  <a:srgbClr val="0000FF"/>
                </a:solidFill>
              </a:rPr>
              <a:t> </a:t>
            </a:r>
            <a:r>
              <a:rPr lang="nl-NL" sz="2800" dirty="0" err="1">
                <a:solidFill>
                  <a:srgbClr val="0000FF"/>
                </a:solidFill>
              </a:rPr>
              <a:t>Tolle</a:t>
            </a:r>
            <a:endParaRPr lang="nl-NL" sz="2800" dirty="0">
              <a:solidFill>
                <a:srgbClr val="0000FF"/>
              </a:solidFill>
            </a:endParaRPr>
          </a:p>
          <a:p>
            <a:pPr>
              <a:buNone/>
            </a:pPr>
            <a:endParaRPr lang="nl-NL" dirty="0">
              <a:solidFill>
                <a:srgbClr val="0000FF"/>
              </a:solidFill>
            </a:endParaRPr>
          </a:p>
        </p:txBody>
      </p:sp>
      <p:pic>
        <p:nvPicPr>
          <p:cNvPr id="4" name="Afbeelding 3" descr="http://www.ohmnet.nl/spiritualiteit/files/bigstock-Beautiful-Woman-On-The-Beach-388423-595x335.jpg"/>
          <p:cNvPicPr/>
          <p:nvPr/>
        </p:nvPicPr>
        <p:blipFill>
          <a:blip r:embed="rId2" cstate="print"/>
          <a:srcRect/>
          <a:stretch>
            <a:fillRect/>
          </a:stretch>
        </p:blipFill>
        <p:spPr bwMode="auto">
          <a:xfrm>
            <a:off x="0" y="1124744"/>
            <a:ext cx="9143999" cy="5733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print"/>
          <a:srcRect/>
          <a:stretch>
            <a:fillRect/>
          </a:stretch>
        </p:blipFill>
        <p:spPr bwMode="auto">
          <a:xfrm>
            <a:off x="35496" y="-457200"/>
            <a:ext cx="9145016" cy="7315200"/>
          </a:xfrm>
          <a:prstGeom prst="rect">
            <a:avLst/>
          </a:prstGeom>
          <a:noFill/>
        </p:spPr>
      </p:pic>
      <p:sp>
        <p:nvSpPr>
          <p:cNvPr id="2" name="Titel 1"/>
          <p:cNvSpPr>
            <a:spLocks noGrp="1"/>
          </p:cNvSpPr>
          <p:nvPr>
            <p:ph type="title"/>
          </p:nvPr>
        </p:nvSpPr>
        <p:spPr>
          <a:xfrm>
            <a:off x="755576" y="620688"/>
            <a:ext cx="7581528" cy="1143000"/>
          </a:xfrm>
        </p:spPr>
        <p:txBody>
          <a:bodyPr/>
          <a:lstStyle/>
          <a:p>
            <a:r>
              <a:rPr lang="en-US" dirty="0">
                <a:solidFill>
                  <a:srgbClr val="0000FF"/>
                </a:solidFill>
              </a:rPr>
              <a:t>Open Frame</a:t>
            </a:r>
            <a:endParaRPr lang="nl-NL" dirty="0">
              <a:solidFill>
                <a:srgbClr val="0000FF"/>
              </a:solidFill>
            </a:endParaRPr>
          </a:p>
        </p:txBody>
      </p:sp>
      <p:sp>
        <p:nvSpPr>
          <p:cNvPr id="3" name="Tijdelijke aanduiding voor inhoud 2"/>
          <p:cNvSpPr>
            <a:spLocks noGrp="1"/>
          </p:cNvSpPr>
          <p:nvPr>
            <p:ph idx="1"/>
          </p:nvPr>
        </p:nvSpPr>
        <p:spPr>
          <a:xfrm>
            <a:off x="1115616" y="1412776"/>
            <a:ext cx="7128792" cy="2980927"/>
          </a:xfrm>
        </p:spPr>
        <p:txBody>
          <a:bodyPr>
            <a:normAutofit/>
          </a:bodyPr>
          <a:lstStyle/>
          <a:p>
            <a:r>
              <a:rPr lang="en-US" dirty="0" err="1">
                <a:solidFill>
                  <a:srgbClr val="0000FF"/>
                </a:solidFill>
              </a:rPr>
              <a:t>Vragen</a:t>
            </a:r>
            <a:endParaRPr lang="en-US" dirty="0">
              <a:solidFill>
                <a:srgbClr val="0000FF"/>
              </a:solidFill>
            </a:endParaRPr>
          </a:p>
          <a:p>
            <a:r>
              <a:rPr lang="en-US" dirty="0" err="1">
                <a:solidFill>
                  <a:srgbClr val="0000FF"/>
                </a:solidFill>
              </a:rPr>
              <a:t>Gebeurtenissen</a:t>
            </a:r>
            <a:endParaRPr lang="en-US" dirty="0">
              <a:solidFill>
                <a:srgbClr val="0000FF"/>
              </a:solidFill>
            </a:endParaRPr>
          </a:p>
          <a:p>
            <a:r>
              <a:rPr lang="en-US" dirty="0" err="1">
                <a:solidFill>
                  <a:srgbClr val="0000FF"/>
                </a:solidFill>
              </a:rPr>
              <a:t>Korte</a:t>
            </a:r>
            <a:r>
              <a:rPr lang="en-US" dirty="0">
                <a:solidFill>
                  <a:srgbClr val="0000FF"/>
                </a:solidFill>
              </a:rPr>
              <a:t> </a:t>
            </a:r>
            <a:r>
              <a:rPr lang="en-US" dirty="0" err="1">
                <a:solidFill>
                  <a:srgbClr val="0000FF"/>
                </a:solidFill>
              </a:rPr>
              <a:t>verhalen</a:t>
            </a:r>
            <a:endParaRPr lang="en-US" dirty="0">
              <a:solidFill>
                <a:srgbClr val="0000FF"/>
              </a:solidFill>
            </a:endParaRPr>
          </a:p>
          <a:p>
            <a:pPr marL="0" indent="0">
              <a:buNone/>
            </a:pPr>
            <a:r>
              <a:rPr lang="en-US" dirty="0" err="1">
                <a:solidFill>
                  <a:srgbClr val="0000FF"/>
                </a:solidFill>
              </a:rPr>
              <a:t>Deel</a:t>
            </a:r>
            <a:r>
              <a:rPr lang="en-US" dirty="0">
                <a:solidFill>
                  <a:srgbClr val="0000FF"/>
                </a:solidFill>
              </a:rPr>
              <a:t> </a:t>
            </a:r>
            <a:r>
              <a:rPr lang="en-US" dirty="0" err="1">
                <a:solidFill>
                  <a:srgbClr val="0000FF"/>
                </a:solidFill>
              </a:rPr>
              <a:t>een</a:t>
            </a:r>
            <a:r>
              <a:rPr lang="en-US" dirty="0">
                <a:solidFill>
                  <a:srgbClr val="0000FF"/>
                </a:solidFill>
              </a:rPr>
              <a:t> </a:t>
            </a:r>
            <a:r>
              <a:rPr lang="en-US" dirty="0" err="1">
                <a:solidFill>
                  <a:srgbClr val="0000FF"/>
                </a:solidFill>
              </a:rPr>
              <a:t>echte</a:t>
            </a:r>
            <a:r>
              <a:rPr lang="en-US" dirty="0">
                <a:solidFill>
                  <a:srgbClr val="0000FF"/>
                </a:solidFill>
              </a:rPr>
              <a:t> </a:t>
            </a:r>
            <a:r>
              <a:rPr lang="en-US" dirty="0" err="1">
                <a:solidFill>
                  <a:srgbClr val="0000FF"/>
                </a:solidFill>
              </a:rPr>
              <a:t>levenservaring</a:t>
            </a:r>
            <a:r>
              <a:rPr lang="en-US" dirty="0">
                <a:solidFill>
                  <a:srgbClr val="0000FF"/>
                </a:solidFill>
              </a:rPr>
              <a:t> </a:t>
            </a:r>
            <a:r>
              <a:rPr lang="en-US" dirty="0" err="1">
                <a:solidFill>
                  <a:srgbClr val="0000FF"/>
                </a:solidFill>
              </a:rPr>
              <a:t>om</a:t>
            </a:r>
            <a:r>
              <a:rPr lang="en-US" dirty="0">
                <a:solidFill>
                  <a:srgbClr val="0000FF"/>
                </a:solidFill>
              </a:rPr>
              <a:t> </a:t>
            </a:r>
            <a:r>
              <a:rPr lang="en-US" dirty="0" err="1">
                <a:solidFill>
                  <a:srgbClr val="0000FF"/>
                </a:solidFill>
              </a:rPr>
              <a:t>na</a:t>
            </a:r>
            <a:r>
              <a:rPr lang="en-US" dirty="0">
                <a:solidFill>
                  <a:srgbClr val="0000FF"/>
                </a:solidFill>
              </a:rPr>
              <a:t> </a:t>
            </a:r>
            <a:r>
              <a:rPr lang="en-US" dirty="0" err="1">
                <a:solidFill>
                  <a:srgbClr val="0000FF"/>
                </a:solidFill>
              </a:rPr>
              <a:t>te</a:t>
            </a:r>
            <a:r>
              <a:rPr lang="en-US" dirty="0">
                <a:solidFill>
                  <a:srgbClr val="0000FF"/>
                </a:solidFill>
              </a:rPr>
              <a:t> </a:t>
            </a:r>
            <a:r>
              <a:rPr lang="en-US" dirty="0" err="1">
                <a:solidFill>
                  <a:srgbClr val="0000FF"/>
                </a:solidFill>
              </a:rPr>
              <a:t>denken</a:t>
            </a:r>
            <a:r>
              <a:rPr lang="en-US" dirty="0">
                <a:solidFill>
                  <a:srgbClr val="0000FF"/>
                </a:solidFill>
              </a:rPr>
              <a:t> </a:t>
            </a:r>
            <a:r>
              <a:rPr lang="en-US" dirty="0" err="1">
                <a:solidFill>
                  <a:srgbClr val="0000FF"/>
                </a:solidFill>
              </a:rPr>
              <a:t>vanuit</a:t>
            </a:r>
            <a:r>
              <a:rPr lang="en-US" dirty="0">
                <a:solidFill>
                  <a:srgbClr val="0000FF"/>
                </a:solidFill>
              </a:rPr>
              <a:t> NLP</a:t>
            </a:r>
            <a:endParaRPr lang="nl-NL" dirty="0">
              <a:solidFill>
                <a:srgbClr val="0000FF"/>
              </a:solidFill>
            </a:endParaRPr>
          </a:p>
        </p:txBody>
      </p:sp>
      <p:sp>
        <p:nvSpPr>
          <p:cNvPr id="5" name="Tijdelijke aanduiding voor inhoud 2"/>
          <p:cNvSpPr txBox="1">
            <a:spLocks/>
          </p:cNvSpPr>
          <p:nvPr/>
        </p:nvSpPr>
        <p:spPr>
          <a:xfrm>
            <a:off x="899592" y="4284712"/>
            <a:ext cx="7497216" cy="656456"/>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i="1" dirty="0" err="1">
                <a:solidFill>
                  <a:srgbClr val="0000FF"/>
                </a:solidFill>
              </a:rPr>
              <a:t>Doel</a:t>
            </a:r>
            <a:r>
              <a:rPr kumimoji="0" lang="en-US" sz="3200" b="1" i="1" u="none" strike="noStrike" kern="1200" cap="none" spc="0" normalizeH="0" baseline="0" noProof="0" dirty="0">
                <a:ln>
                  <a:noFill/>
                </a:ln>
                <a:solidFill>
                  <a:srgbClr val="0000FF"/>
                </a:solidFill>
                <a:effectLst/>
                <a:uLnTx/>
                <a:uFillTx/>
                <a:latin typeface="+mn-lt"/>
                <a:ea typeface="+mn-ea"/>
                <a:cs typeface="+mn-cs"/>
              </a:rPr>
              <a:t>: </a:t>
            </a:r>
            <a:r>
              <a:rPr kumimoji="0" lang="en-US" sz="3200" b="1" i="1" u="none" strike="noStrike" kern="1200" cap="none" spc="0" normalizeH="0" baseline="0" noProof="0" dirty="0" err="1">
                <a:ln>
                  <a:noFill/>
                </a:ln>
                <a:solidFill>
                  <a:srgbClr val="0000FF"/>
                </a:solidFill>
                <a:effectLst/>
                <a:uLnTx/>
                <a:uFillTx/>
                <a:latin typeface="+mn-lt"/>
                <a:ea typeface="+mn-ea"/>
                <a:cs typeface="+mn-cs"/>
              </a:rPr>
              <a:t>toepassen</a:t>
            </a:r>
            <a:r>
              <a:rPr kumimoji="0" lang="en-US" sz="3200" b="1" i="1" u="none" strike="noStrike" kern="1200" cap="none" spc="0" normalizeH="0" baseline="0" noProof="0" dirty="0">
                <a:ln>
                  <a:noFill/>
                </a:ln>
                <a:solidFill>
                  <a:srgbClr val="0000FF"/>
                </a:solidFill>
                <a:effectLst/>
                <a:uLnTx/>
                <a:uFillTx/>
                <a:latin typeface="+mn-lt"/>
                <a:ea typeface="+mn-ea"/>
                <a:cs typeface="+mn-cs"/>
              </a:rPr>
              <a:t> van NLP in </a:t>
            </a:r>
            <a:r>
              <a:rPr kumimoji="0" lang="en-US" sz="3200" b="1" i="1" u="none" strike="noStrike" kern="1200" cap="none" spc="0" normalizeH="0" baseline="0" noProof="0" dirty="0" err="1">
                <a:ln>
                  <a:noFill/>
                </a:ln>
                <a:solidFill>
                  <a:srgbClr val="0000FF"/>
                </a:solidFill>
                <a:effectLst/>
                <a:uLnTx/>
                <a:uFillTx/>
                <a:latin typeface="+mn-lt"/>
                <a:ea typeface="+mn-ea"/>
                <a:cs typeface="+mn-cs"/>
              </a:rPr>
              <a:t>jouw</a:t>
            </a:r>
            <a:r>
              <a:rPr kumimoji="0" lang="en-US" sz="3200" b="1" i="1" u="none" strike="noStrike" kern="1200" cap="none" spc="0" normalizeH="0" baseline="0" noProof="0" dirty="0">
                <a:ln>
                  <a:noFill/>
                </a:ln>
                <a:solidFill>
                  <a:srgbClr val="0000FF"/>
                </a:solidFill>
                <a:effectLst/>
                <a:uLnTx/>
                <a:uFillTx/>
                <a:latin typeface="+mn-lt"/>
                <a:ea typeface="+mn-ea"/>
                <a:cs typeface="+mn-cs"/>
              </a:rPr>
              <a:t> </a:t>
            </a:r>
            <a:r>
              <a:rPr kumimoji="0" lang="en-US" sz="3200" b="1" i="1" u="none" strike="noStrike" kern="1200" cap="none" spc="0" normalizeH="0" baseline="0" noProof="0" dirty="0" err="1">
                <a:ln>
                  <a:noFill/>
                </a:ln>
                <a:solidFill>
                  <a:srgbClr val="0000FF"/>
                </a:solidFill>
                <a:effectLst/>
                <a:uLnTx/>
                <a:uFillTx/>
                <a:latin typeface="+mn-lt"/>
                <a:ea typeface="+mn-ea"/>
                <a:cs typeface="+mn-cs"/>
              </a:rPr>
              <a:t>eigen</a:t>
            </a:r>
            <a:r>
              <a:rPr kumimoji="0" lang="en-US" sz="3200" b="1" i="1" u="none" strike="noStrike" kern="1200" cap="none" spc="0" normalizeH="0" baseline="0" noProof="0" dirty="0">
                <a:ln>
                  <a:noFill/>
                </a:ln>
                <a:solidFill>
                  <a:srgbClr val="0000FF"/>
                </a:solidFill>
                <a:effectLst/>
                <a:uLnTx/>
                <a:uFillTx/>
                <a:latin typeface="+mn-lt"/>
                <a:ea typeface="+mn-ea"/>
                <a:cs typeface="+mn-cs"/>
              </a:rPr>
              <a:t> </a:t>
            </a:r>
            <a:r>
              <a:rPr kumimoji="0" lang="en-US" sz="3200" b="1" i="1" u="none" strike="noStrike" kern="1200" cap="none" spc="0" normalizeH="0" baseline="0" noProof="0" dirty="0" err="1">
                <a:ln>
                  <a:noFill/>
                </a:ln>
                <a:solidFill>
                  <a:srgbClr val="0000FF"/>
                </a:solidFill>
                <a:effectLst/>
                <a:uLnTx/>
                <a:uFillTx/>
                <a:latin typeface="+mn-lt"/>
                <a:ea typeface="+mn-ea"/>
                <a:cs typeface="+mn-cs"/>
              </a:rPr>
              <a:t>werkelijkheid</a:t>
            </a:r>
            <a:r>
              <a:rPr kumimoji="0" lang="en-US" sz="3200" b="1" i="1" u="none" strike="noStrike" kern="1200" cap="none" spc="0" normalizeH="0" baseline="0" noProof="0" dirty="0">
                <a:ln>
                  <a:noFill/>
                </a:ln>
                <a:solidFill>
                  <a:srgbClr val="0000FF"/>
                </a:solidFill>
                <a:effectLst/>
                <a:uLnTx/>
                <a:uFillTx/>
                <a:latin typeface="+mn-lt"/>
                <a:ea typeface="+mn-ea"/>
                <a:cs typeface="+mn-cs"/>
              </a:rPr>
              <a:t>.</a:t>
            </a:r>
            <a:endParaRPr kumimoji="0" lang="nl-NL" sz="3200" b="1" i="1"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eendje1.jpg"/>
          <p:cNvPicPr>
            <a:picLocks noChangeAspect="1"/>
          </p:cNvPicPr>
          <p:nvPr/>
        </p:nvPicPr>
        <p:blipFill>
          <a:blip r:embed="rId2" cstate="print"/>
          <a:srcRect l="5901" t="12137" r="3538" b="3855"/>
          <a:stretch>
            <a:fillRect/>
          </a:stretch>
        </p:blipFill>
        <p:spPr>
          <a:xfrm>
            <a:off x="0" y="1212575"/>
            <a:ext cx="9144000" cy="5645426"/>
          </a:xfrm>
          <a:prstGeom prst="rect">
            <a:avLst/>
          </a:prstGeom>
        </p:spPr>
      </p:pic>
      <p:sp>
        <p:nvSpPr>
          <p:cNvPr id="2" name="Titel 1"/>
          <p:cNvSpPr>
            <a:spLocks noGrp="1"/>
          </p:cNvSpPr>
          <p:nvPr>
            <p:ph type="ctrTitle"/>
          </p:nvPr>
        </p:nvSpPr>
        <p:spPr>
          <a:xfrm>
            <a:off x="683568" y="44624"/>
            <a:ext cx="7772400" cy="720080"/>
          </a:xfrm>
        </p:spPr>
        <p:txBody>
          <a:bodyPr>
            <a:normAutofit fontScale="90000"/>
          </a:bodyPr>
          <a:lstStyle/>
          <a:p>
            <a:r>
              <a:rPr lang="nl-NL" sz="6000" b="1" dirty="0">
                <a:solidFill>
                  <a:srgbClr val="0000FF"/>
                </a:solidFill>
              </a:rPr>
              <a:t>Gebruik je bronnen</a:t>
            </a:r>
          </a:p>
        </p:txBody>
      </p:sp>
      <p:sp>
        <p:nvSpPr>
          <p:cNvPr id="3" name="Ondertitel 2"/>
          <p:cNvSpPr>
            <a:spLocks noGrp="1"/>
          </p:cNvSpPr>
          <p:nvPr>
            <p:ph type="subTitle" idx="1"/>
          </p:nvPr>
        </p:nvSpPr>
        <p:spPr>
          <a:xfrm>
            <a:off x="1475656" y="692696"/>
            <a:ext cx="6400800" cy="694928"/>
          </a:xfrm>
        </p:spPr>
        <p:txBody>
          <a:bodyPr/>
          <a:lstStyle/>
          <a:p>
            <a:r>
              <a:rPr lang="nl-NL" dirty="0">
                <a:solidFill>
                  <a:srgbClr val="0000FF"/>
                </a:solidFill>
              </a:rPr>
              <a:t>Open je onbewuste bronnen</a:t>
            </a:r>
          </a:p>
        </p:txBody>
      </p:sp>
      <p:sp>
        <p:nvSpPr>
          <p:cNvPr id="21506" name="Text Box 2"/>
          <p:cNvSpPr txBox="1">
            <a:spLocks noChangeArrowheads="1"/>
          </p:cNvSpPr>
          <p:nvPr/>
        </p:nvSpPr>
        <p:spPr bwMode="auto">
          <a:xfrm>
            <a:off x="4067944" y="6453336"/>
            <a:ext cx="287431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b="1" i="1" u="none" strike="noStrike" cap="none" normalizeH="0" baseline="0" dirty="0">
                <a:ln>
                  <a:noFill/>
                </a:ln>
                <a:solidFill>
                  <a:srgbClr val="0000FF"/>
                </a:solidFill>
                <a:effectLst/>
                <a:latin typeface="Times New Roman" pitchFamily="18" charset="0"/>
                <a:cs typeface="Arial" pitchFamily="34" charset="0"/>
              </a:rPr>
              <a:t>Welke bronnen heb jij?</a:t>
            </a:r>
            <a:endParaRPr kumimoji="0" lang="nl-NL" sz="44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0-#ppt_w/2"/>
                                          </p:val>
                                        </p:tav>
                                        <p:tav tm="100000">
                                          <p:val>
                                            <p:strVal val="#ppt_x"/>
                                          </p:val>
                                        </p:tav>
                                      </p:tavLst>
                                    </p:anim>
                                    <p:anim calcmode="lin" valueType="num">
                                      <p:cBhvr additive="base">
                                        <p:cTn id="14"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5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1143000"/>
          </a:xfrm>
        </p:spPr>
        <p:txBody>
          <a:bodyPr>
            <a:noAutofit/>
          </a:bodyPr>
          <a:lstStyle/>
          <a:p>
            <a:r>
              <a:rPr lang="nl-NL" b="1" dirty="0" err="1">
                <a:solidFill>
                  <a:srgbClr val="0000FF"/>
                </a:solidFill>
              </a:rPr>
              <a:t>You</a:t>
            </a:r>
            <a:r>
              <a:rPr lang="nl-NL" b="1" dirty="0">
                <a:solidFill>
                  <a:srgbClr val="0000FF"/>
                </a:solidFill>
              </a:rPr>
              <a:t> </a:t>
            </a:r>
            <a:r>
              <a:rPr lang="nl-NL" b="1" dirty="0" err="1">
                <a:solidFill>
                  <a:srgbClr val="0000FF"/>
                </a:solidFill>
              </a:rPr>
              <a:t>raise</a:t>
            </a:r>
            <a:r>
              <a:rPr lang="nl-NL" b="1" dirty="0">
                <a:solidFill>
                  <a:srgbClr val="0000FF"/>
                </a:solidFill>
              </a:rPr>
              <a:t> me up</a:t>
            </a:r>
            <a:br>
              <a:rPr lang="nl-NL" b="1" dirty="0">
                <a:solidFill>
                  <a:srgbClr val="0000FF"/>
                </a:solidFill>
              </a:rPr>
            </a:br>
            <a:r>
              <a:rPr lang="nl-NL" b="1" dirty="0">
                <a:solidFill>
                  <a:srgbClr val="0000FF"/>
                </a:solidFill>
              </a:rPr>
              <a:t>(jij tilt me op)</a:t>
            </a:r>
          </a:p>
        </p:txBody>
      </p:sp>
      <p:pic>
        <p:nvPicPr>
          <p:cNvPr id="5" name="Tijdelijke aanduiding voor inhoud 4" descr="YOU RAISE ME UP.jpg"/>
          <p:cNvPicPr>
            <a:picLocks noGrp="1" noChangeAspect="1"/>
          </p:cNvPicPr>
          <p:nvPr>
            <p:ph idx="1"/>
          </p:nvPr>
        </p:nvPicPr>
        <p:blipFill>
          <a:blip r:embed="rId2" cstate="print"/>
          <a:stretch>
            <a:fillRect/>
          </a:stretch>
        </p:blipFill>
        <p:spPr>
          <a:xfrm>
            <a:off x="0" y="1694065"/>
            <a:ext cx="9144000" cy="5163936"/>
          </a:xfrm>
        </p:spPr>
      </p:pic>
      <p:sp>
        <p:nvSpPr>
          <p:cNvPr id="6" name="Ondertitel 2"/>
          <p:cNvSpPr txBox="1">
            <a:spLocks/>
          </p:cNvSpPr>
          <p:nvPr/>
        </p:nvSpPr>
        <p:spPr>
          <a:xfrm>
            <a:off x="1475656" y="6190456"/>
            <a:ext cx="6400800" cy="6949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3200" dirty="0">
                <a:solidFill>
                  <a:schemeClr val="bg1"/>
                </a:solidFill>
              </a:rPr>
              <a:t>Celine Tam 5 jaar oud Chinees meisje</a:t>
            </a:r>
            <a:endParaRPr kumimoji="0" lang="nl-NL"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pic>
        <p:nvPicPr>
          <p:cNvPr id="23554" name="Picture 2" descr="http://www.ahealthylife.nl/wp-content/uploads/2013/12/blij-en-gelukkig-300x233.jpg"/>
          <p:cNvPicPr>
            <a:picLocks noChangeAspect="1" noChangeArrowheads="1"/>
          </p:cNvPicPr>
          <p:nvPr/>
        </p:nvPicPr>
        <p:blipFill>
          <a:blip r:embed="rId2" cstate="print"/>
          <a:srcRect/>
          <a:stretch>
            <a:fillRect/>
          </a:stretch>
        </p:blipFill>
        <p:spPr bwMode="auto">
          <a:xfrm>
            <a:off x="0" y="1383290"/>
            <a:ext cx="9144000" cy="5474710"/>
          </a:xfrm>
          <a:prstGeom prst="rect">
            <a:avLst/>
          </a:prstGeom>
          <a:noFill/>
        </p:spPr>
      </p:pic>
      <p:sp>
        <p:nvSpPr>
          <p:cNvPr id="459" name="Text Box 600"/>
          <p:cNvSpPr txBox="1">
            <a:spLocks noChangeAspect="1" noChangeArrowheads="1"/>
          </p:cNvSpPr>
          <p:nvPr/>
        </p:nvSpPr>
        <p:spPr bwMode="auto">
          <a:xfrm>
            <a:off x="467544" y="3789040"/>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fill="hold"/>
                                        <p:tgtEl>
                                          <p:spTgt spid="459"/>
                                        </p:tgtEl>
                                        <p:attrNameLst>
                                          <p:attrName>ppt_x</p:attrName>
                                        </p:attrNameLst>
                                      </p:cBhvr>
                                      <p:tavLst>
                                        <p:tav tm="0">
                                          <p:val>
                                            <p:strVal val="0-#ppt_w/2"/>
                                          </p:val>
                                        </p:tav>
                                        <p:tav tm="100000">
                                          <p:val>
                                            <p:strVal val="#ppt_x"/>
                                          </p:val>
                                        </p:tav>
                                      </p:tavLst>
                                    </p:anim>
                                    <p:anim calcmode="lin" valueType="num">
                                      <p:cBhvr additive="base">
                                        <p:cTn id="8" dur="500" fill="hold"/>
                                        <p:tgtEl>
                                          <p:spTgt spid="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additive="base">
                                        <p:cTn id="13" dur="500" fill="hold"/>
                                        <p:tgtEl>
                                          <p:spTgt spid="23554"/>
                                        </p:tgtEl>
                                        <p:attrNameLst>
                                          <p:attrName>ppt_x</p:attrName>
                                        </p:attrNameLst>
                                      </p:cBhvr>
                                      <p:tavLst>
                                        <p:tav tm="0">
                                          <p:val>
                                            <p:strVal val="0-#ppt_w/2"/>
                                          </p:val>
                                        </p:tav>
                                        <p:tav tm="100000">
                                          <p:val>
                                            <p:strVal val="#ppt_x"/>
                                          </p:val>
                                        </p:tav>
                                      </p:tavLst>
                                    </p:anim>
                                    <p:anim calcmode="lin" valueType="num">
                                      <p:cBhvr additive="base">
                                        <p:cTn id="14"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pic>
        <p:nvPicPr>
          <p:cNvPr id="23556" name="Picture 4" descr="http://1.bp.blogspot.com/-8AKPwkT_p_c/UM2nnp6KkJI/AAAAAAAAAS0/sARfpdF0w3k/s1600/bfn-relax-baby.jpg"/>
          <p:cNvPicPr>
            <a:picLocks noChangeAspect="1" noChangeArrowheads="1"/>
          </p:cNvPicPr>
          <p:nvPr/>
        </p:nvPicPr>
        <p:blipFill>
          <a:blip r:embed="rId2" cstate="print"/>
          <a:srcRect/>
          <a:stretch>
            <a:fillRect/>
          </a:stretch>
        </p:blipFill>
        <p:spPr bwMode="auto">
          <a:xfrm>
            <a:off x="0" y="1071995"/>
            <a:ext cx="9144000" cy="5786005"/>
          </a:xfrm>
          <a:prstGeom prst="rect">
            <a:avLst/>
          </a:prstGeom>
          <a:noFill/>
        </p:spPr>
      </p:pic>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500" fill="hold"/>
                                        <p:tgtEl>
                                          <p:spTgt spid="464"/>
                                        </p:tgtEl>
                                        <p:attrNameLst>
                                          <p:attrName>ppt_x</p:attrName>
                                        </p:attrNameLst>
                                      </p:cBhvr>
                                      <p:tavLst>
                                        <p:tav tm="0">
                                          <p:val>
                                            <p:strVal val="0-#ppt_w/2"/>
                                          </p:val>
                                        </p:tav>
                                        <p:tav tm="100000">
                                          <p:val>
                                            <p:strVal val="#ppt_x"/>
                                          </p:val>
                                        </p:tav>
                                      </p:tavLst>
                                    </p:anim>
                                    <p:anim calcmode="lin" valueType="num">
                                      <p:cBhvr additive="base">
                                        <p:cTn id="8" dur="500" fill="hold"/>
                                        <p:tgtEl>
                                          <p:spTgt spid="4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0-#ppt_w/2"/>
                                          </p:val>
                                        </p:tav>
                                        <p:tav tm="100000">
                                          <p:val>
                                            <p:strVal val="#ppt_x"/>
                                          </p:val>
                                        </p:tav>
                                      </p:tavLst>
                                    </p:anim>
                                    <p:anim calcmode="lin" valueType="num">
                                      <p:cBhvr additive="base">
                                        <p:cTn id="14"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256"/>
            <a:ext cx="8229600" cy="850106"/>
          </a:xfrm>
        </p:spPr>
        <p:txBody>
          <a:bodyPr/>
          <a:lstStyle/>
          <a:p>
            <a:r>
              <a:rPr lang="nl-NL" b="1" dirty="0">
                <a:solidFill>
                  <a:srgbClr val="0000FF"/>
                </a:solidFill>
              </a:rPr>
              <a:t>Hulpbronnen</a:t>
            </a: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pic>
        <p:nvPicPr>
          <p:cNvPr id="28674" name="Picture 2" descr="http://w-nl.encolo.com/img/i80.jpg"/>
          <p:cNvPicPr>
            <a:picLocks noChangeAspect="1" noChangeArrowheads="1"/>
          </p:cNvPicPr>
          <p:nvPr/>
        </p:nvPicPr>
        <p:blipFill>
          <a:blip r:embed="rId2" cstate="print"/>
          <a:srcRect l="4168" r="2700"/>
          <a:stretch>
            <a:fillRect/>
          </a:stretch>
        </p:blipFill>
        <p:spPr bwMode="auto">
          <a:xfrm>
            <a:off x="0" y="1329069"/>
            <a:ext cx="9144000" cy="5528931"/>
          </a:xfrm>
          <a:prstGeom prst="rect">
            <a:avLst/>
          </a:prstGeom>
          <a:noFill/>
        </p:spPr>
      </p:pic>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fill="hold"/>
                                        <p:tgtEl>
                                          <p:spTgt spid="455"/>
                                        </p:tgtEl>
                                        <p:attrNameLst>
                                          <p:attrName>ppt_x</p:attrName>
                                        </p:attrNameLst>
                                      </p:cBhvr>
                                      <p:tavLst>
                                        <p:tav tm="0">
                                          <p:val>
                                            <p:strVal val="0-#ppt_w/2"/>
                                          </p:val>
                                        </p:tav>
                                        <p:tav tm="100000">
                                          <p:val>
                                            <p:strVal val="#ppt_x"/>
                                          </p:val>
                                        </p:tav>
                                      </p:tavLst>
                                    </p:anim>
                                    <p:anim calcmode="lin" valueType="num">
                                      <p:cBhvr additive="base">
                                        <p:cTn id="8" dur="5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 calcmode="lin" valueType="num">
                                      <p:cBhvr additive="base">
                                        <p:cTn id="13" dur="500" fill="hold"/>
                                        <p:tgtEl>
                                          <p:spTgt spid="28674"/>
                                        </p:tgtEl>
                                        <p:attrNameLst>
                                          <p:attrName>ppt_x</p:attrName>
                                        </p:attrNameLst>
                                      </p:cBhvr>
                                      <p:tavLst>
                                        <p:tav tm="0">
                                          <p:val>
                                            <p:strVal val="0-#ppt_w/2"/>
                                          </p:val>
                                        </p:tav>
                                        <p:tav tm="100000">
                                          <p:val>
                                            <p:strVal val="#ppt_x"/>
                                          </p:val>
                                        </p:tav>
                                      </p:tavLst>
                                    </p:anim>
                                    <p:anim calcmode="lin" valueType="num">
                                      <p:cBhvr additive="base">
                                        <p:cTn id="14"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680464"/>
          </a:xfrm>
        </p:spPr>
        <p:txBody>
          <a:bodyPr>
            <a:normAutofit fontScale="90000"/>
          </a:bodyPr>
          <a:lstStyle/>
          <a:p>
            <a:r>
              <a:rPr lang="nl-NL" b="1" dirty="0">
                <a:solidFill>
                  <a:srgbClr val="0000FF"/>
                </a:solidFill>
              </a:rPr>
              <a:t>Hulpbronnen</a:t>
            </a:r>
          </a:p>
        </p:txBody>
      </p:sp>
      <p:sp>
        <p:nvSpPr>
          <p:cNvPr id="455" name="Text Box 597"/>
          <p:cNvSpPr txBox="1">
            <a:spLocks noChangeAspect="1" noChangeArrowheads="1"/>
          </p:cNvSpPr>
          <p:nvPr/>
        </p:nvSpPr>
        <p:spPr bwMode="auto">
          <a:xfrm>
            <a:off x="1105519" y="2948315"/>
            <a:ext cx="1287391" cy="3557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Liefde</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59" name="Text Box 600"/>
          <p:cNvSpPr txBox="1">
            <a:spLocks noChangeAspect="1" noChangeArrowheads="1"/>
          </p:cNvSpPr>
          <p:nvPr/>
        </p:nvSpPr>
        <p:spPr bwMode="auto">
          <a:xfrm>
            <a:off x="611560" y="4293096"/>
            <a:ext cx="1084300"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a:ln>
                  <a:noFill/>
                </a:ln>
                <a:solidFill>
                  <a:srgbClr val="0000FF"/>
                </a:solidFill>
                <a:effectLst/>
                <a:latin typeface="Calibri" pitchFamily="34" charset="0"/>
                <a:cs typeface="Arial" pitchFamily="34" charset="0"/>
              </a:rPr>
              <a:t>Geluk</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464" name="Text Box 605"/>
          <p:cNvSpPr txBox="1">
            <a:spLocks noChangeAspect="1" noChangeArrowheads="1"/>
          </p:cNvSpPr>
          <p:nvPr/>
        </p:nvSpPr>
        <p:spPr bwMode="auto">
          <a:xfrm>
            <a:off x="781950" y="3640924"/>
            <a:ext cx="1345909" cy="401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Ontspanning</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pic>
        <p:nvPicPr>
          <p:cNvPr id="23558" name="Picture 6" descr="http://www.krachtplus.nl/assets/16580247.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457" name="Text Box 598"/>
          <p:cNvSpPr txBox="1">
            <a:spLocks noChangeAspect="1" noChangeArrowheads="1"/>
          </p:cNvSpPr>
          <p:nvPr/>
        </p:nvSpPr>
        <p:spPr bwMode="auto">
          <a:xfrm>
            <a:off x="2055572" y="2303266"/>
            <a:ext cx="1287391" cy="371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1600" b="1" dirty="0">
                <a:solidFill>
                  <a:srgbClr val="0000FF"/>
                </a:solidFill>
                <a:latin typeface="Calibri" pitchFamily="34" charset="0"/>
                <a:cs typeface="Arial" pitchFamily="34" charset="0"/>
              </a:rPr>
              <a:t>Kr</a:t>
            </a:r>
            <a:r>
              <a:rPr kumimoji="0" lang="nl-NL" sz="1600" b="1" i="0" u="none" strike="noStrike" cap="none" normalizeH="0" baseline="0" dirty="0">
                <a:ln>
                  <a:noFill/>
                </a:ln>
                <a:solidFill>
                  <a:srgbClr val="0000FF"/>
                </a:solidFill>
                <a:effectLst/>
                <a:latin typeface="Calibri" pitchFamily="34" charset="0"/>
                <a:cs typeface="Arial" pitchFamily="34" charset="0"/>
              </a:rPr>
              <a:t>acht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7"/>
                                        </p:tgtEl>
                                        <p:attrNameLst>
                                          <p:attrName>style.visibility</p:attrName>
                                        </p:attrNameLst>
                                      </p:cBhvr>
                                      <p:to>
                                        <p:strVal val="visible"/>
                                      </p:to>
                                    </p:set>
                                    <p:anim calcmode="lin" valueType="num">
                                      <p:cBhvr additive="base">
                                        <p:cTn id="7" dur="500" fill="hold"/>
                                        <p:tgtEl>
                                          <p:spTgt spid="457"/>
                                        </p:tgtEl>
                                        <p:attrNameLst>
                                          <p:attrName>ppt_x</p:attrName>
                                        </p:attrNameLst>
                                      </p:cBhvr>
                                      <p:tavLst>
                                        <p:tav tm="0">
                                          <p:val>
                                            <p:strVal val="0-#ppt_w/2"/>
                                          </p:val>
                                        </p:tav>
                                        <p:tav tm="100000">
                                          <p:val>
                                            <p:strVal val="#ppt_x"/>
                                          </p:val>
                                        </p:tav>
                                      </p:tavLst>
                                    </p:anim>
                                    <p:anim calcmode="lin" valueType="num">
                                      <p:cBhvr additive="base">
                                        <p:cTn id="8" dur="500" fill="hold"/>
                                        <p:tgtEl>
                                          <p:spTgt spid="4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0-#ppt_w/2"/>
                                          </p:val>
                                        </p:tav>
                                        <p:tav tm="100000">
                                          <p:val>
                                            <p:strVal val="#ppt_x"/>
                                          </p:val>
                                        </p:tav>
                                      </p:tavLst>
                                    </p:anim>
                                    <p:anim calcmode="lin" valueType="num">
                                      <p:cBhvr additive="base">
                                        <p:cTn id="14"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531</Words>
  <Application>Microsoft Office PowerPoint</Application>
  <PresentationFormat>Diavoorstelling (4:3)</PresentationFormat>
  <Paragraphs>137</Paragraphs>
  <Slides>27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Brush Script MT</vt:lpstr>
      <vt:lpstr>Calibri</vt:lpstr>
      <vt:lpstr>Mangal</vt:lpstr>
      <vt:lpstr>Times New Roman</vt:lpstr>
      <vt:lpstr>Office-thema</vt:lpstr>
      <vt:lpstr>bij de NLP-vervolgcursus “Met je ongekende vermogens je succes vergroten”</vt:lpstr>
      <vt:lpstr>Zonnestraaltjes</vt:lpstr>
      <vt:lpstr>Open Frame</vt:lpstr>
      <vt:lpstr>Gebruik je bronnen</vt:lpstr>
      <vt:lpstr>You raise me up (jij tilt me op)</vt:lpstr>
      <vt:lpstr>Hulpbronnen</vt:lpstr>
      <vt:lpstr>Hulpbronnen</vt:lpstr>
      <vt:lpstr>Hulpbronnen</vt:lpstr>
      <vt:lpstr>Hulpbronnen</vt:lpstr>
      <vt:lpstr>Hulpbronnen</vt:lpstr>
      <vt:lpstr>Hulpbronnen</vt:lpstr>
      <vt:lpstr>Hulpbronnen</vt:lpstr>
      <vt:lpstr>Hulpbronnen</vt:lpstr>
      <vt:lpstr>Hulpbronnen</vt:lpstr>
      <vt:lpstr>Collapsing  Anchors</vt:lpstr>
      <vt:lpstr>Intensiteit</vt:lpstr>
      <vt:lpstr>Installeren van de ankers</vt:lpstr>
      <vt:lpstr>Installeren van de ankers</vt:lpstr>
      <vt:lpstr>Installeren van de ankers</vt:lpstr>
      <vt:lpstr>Installeren van de ankers</vt:lpstr>
      <vt:lpstr>Neurologische niveaus vergeleken met de 7 chakra’s</vt:lpstr>
      <vt:lpstr>Metaforen 1</vt:lpstr>
      <vt:lpstr>Metaforen 2</vt:lpstr>
      <vt:lpstr>Verhalende metafoor</vt:lpstr>
      <vt:lpstr>Bereik meer succes met je onbegrensde mogelijkheden!</vt:lpstr>
      <vt:lpstr>PowerPoint-presentatie</vt:lpstr>
      <vt:lpstr>Liefde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Unconscious Parts</dc:title>
  <dc:creator>Sytse</dc:creator>
  <cp:lastModifiedBy>sytse tjallingii</cp:lastModifiedBy>
  <cp:revision>65</cp:revision>
  <dcterms:created xsi:type="dcterms:W3CDTF">2014-11-24T16:42:08Z</dcterms:created>
  <dcterms:modified xsi:type="dcterms:W3CDTF">2019-05-20T08:28:17Z</dcterms:modified>
</cp:coreProperties>
</file>