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4">
  <p:sldMasterIdLst>
    <p:sldMasterId id="2147483648" r:id="rId1"/>
  </p:sldMasterIdLst>
  <p:notesMasterIdLst>
    <p:notesMasterId r:id="rId22"/>
  </p:notesMasterIdLst>
  <p:sldIdLst>
    <p:sldId id="259" r:id="rId2"/>
    <p:sldId id="466" r:id="rId3"/>
    <p:sldId id="321" r:id="rId4"/>
    <p:sldId id="323" r:id="rId5"/>
    <p:sldId id="324" r:id="rId6"/>
    <p:sldId id="325" r:id="rId7"/>
    <p:sldId id="327" r:id="rId8"/>
    <p:sldId id="328" r:id="rId9"/>
    <p:sldId id="329" r:id="rId10"/>
    <p:sldId id="467" r:id="rId11"/>
    <p:sldId id="346" r:id="rId12"/>
    <p:sldId id="347" r:id="rId13"/>
    <p:sldId id="348" r:id="rId14"/>
    <p:sldId id="468" r:id="rId15"/>
    <p:sldId id="349" r:id="rId16"/>
    <p:sldId id="333" r:id="rId17"/>
    <p:sldId id="338" r:id="rId18"/>
    <p:sldId id="469" r:id="rId19"/>
    <p:sldId id="334" r:id="rId20"/>
    <p:sldId id="335" r:id="rId21"/>
  </p:sldIdLst>
  <p:sldSz cx="9144000" cy="6858000" type="screen4x3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EF71E0"/>
    <a:srgbClr val="8CADD4"/>
    <a:srgbClr val="9CE389"/>
    <a:srgbClr val="71CF3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jl, gemiddeld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4" d="100"/>
          <a:sy n="104" d="100"/>
        </p:scale>
        <p:origin x="858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C142C5A-1D5D-4210-A8B0-DB197FCD47F0}" type="datetimeFigureOut">
              <a:rPr lang="nl-NL" smtClean="0"/>
              <a:pPr/>
              <a:t>29-10-2019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C3F0591-D1DD-4F46-BBB0-2F916C190442}" type="slidenum">
              <a:rPr lang="nl-NL" smtClean="0"/>
              <a:pPr/>
              <a:t>‹nr.›</a:t>
            </a:fld>
            <a:endParaRPr lang="nl-N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/>
              <a:t>Klik om het opmaakprofiel van de modelondertitel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07BD7C-02F4-494A-A9E1-DADFD8B94013}" type="datetimeFigureOut">
              <a:rPr lang="nl-NL" smtClean="0"/>
              <a:pPr/>
              <a:t>29-10-2019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EF5F3C-13B8-4893-B90A-7BB305146991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07BD7C-02F4-494A-A9E1-DADFD8B94013}" type="datetimeFigureOut">
              <a:rPr lang="nl-NL" smtClean="0"/>
              <a:pPr/>
              <a:t>29-10-2019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EF5F3C-13B8-4893-B90A-7BB305146991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07BD7C-02F4-494A-A9E1-DADFD8B94013}" type="datetimeFigureOut">
              <a:rPr lang="nl-NL" smtClean="0"/>
              <a:pPr/>
              <a:t>29-10-2019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EF5F3C-13B8-4893-B90A-7BB305146991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07BD7C-02F4-494A-A9E1-DADFD8B94013}" type="datetimeFigureOut">
              <a:rPr lang="nl-NL" smtClean="0"/>
              <a:pPr/>
              <a:t>29-10-2019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EF5F3C-13B8-4893-B90A-7BB305146991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07BD7C-02F4-494A-A9E1-DADFD8B94013}" type="datetimeFigureOut">
              <a:rPr lang="nl-NL" smtClean="0"/>
              <a:pPr/>
              <a:t>29-10-2019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EF5F3C-13B8-4893-B90A-7BB305146991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07BD7C-02F4-494A-A9E1-DADFD8B94013}" type="datetimeFigureOut">
              <a:rPr lang="nl-NL" smtClean="0"/>
              <a:pPr/>
              <a:t>29-10-2019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EF5F3C-13B8-4893-B90A-7BB305146991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07BD7C-02F4-494A-A9E1-DADFD8B94013}" type="datetimeFigureOut">
              <a:rPr lang="nl-NL" smtClean="0"/>
              <a:pPr/>
              <a:t>29-10-2019</a:t>
            </a:fld>
            <a:endParaRPr lang="nl-NL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EF5F3C-13B8-4893-B90A-7BB305146991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07BD7C-02F4-494A-A9E1-DADFD8B94013}" type="datetimeFigureOut">
              <a:rPr lang="nl-NL" smtClean="0"/>
              <a:pPr/>
              <a:t>29-10-2019</a:t>
            </a:fld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EF5F3C-13B8-4893-B90A-7BB305146991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07BD7C-02F4-494A-A9E1-DADFD8B94013}" type="datetimeFigureOut">
              <a:rPr lang="nl-NL" smtClean="0"/>
              <a:pPr/>
              <a:t>29-10-2019</a:t>
            </a:fld>
            <a:endParaRPr lang="nl-NL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EF5F3C-13B8-4893-B90A-7BB305146991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07BD7C-02F4-494A-A9E1-DADFD8B94013}" type="datetimeFigureOut">
              <a:rPr lang="nl-NL" smtClean="0"/>
              <a:pPr/>
              <a:t>29-10-2019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EF5F3C-13B8-4893-B90A-7BB305146991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07BD7C-02F4-494A-A9E1-DADFD8B94013}" type="datetimeFigureOut">
              <a:rPr lang="nl-NL" smtClean="0"/>
              <a:pPr/>
              <a:t>29-10-2019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EF5F3C-13B8-4893-B90A-7BB305146991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07BD7C-02F4-494A-A9E1-DADFD8B94013}" type="datetimeFigureOut">
              <a:rPr lang="nl-NL" smtClean="0"/>
              <a:pPr/>
              <a:t>29-10-2019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0EF5F3C-13B8-4893-B90A-7BB305146991}" type="slidenum">
              <a:rPr lang="nl-NL" smtClean="0"/>
              <a:pPr/>
              <a:t>‹nr.›</a:t>
            </a:fld>
            <a:endParaRPr lang="nl-N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9.jpeg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image" Target="../media/image3.jpeg"/><Relationship Id="rId7" Type="http://schemas.openxmlformats.org/officeDocument/2006/relationships/image" Target="../media/image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jpeg"/><Relationship Id="rId4" Type="http://schemas.openxmlformats.org/officeDocument/2006/relationships/image" Target="../media/image4.jpeg"/><Relationship Id="rId9" Type="http://schemas.openxmlformats.org/officeDocument/2006/relationships/image" Target="../media/image9.jpe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1"/>
          <p:cNvSpPr>
            <a:spLocks noGrp="1"/>
          </p:cNvSpPr>
          <p:nvPr>
            <p:ph type="ctrTitle"/>
          </p:nvPr>
        </p:nvSpPr>
        <p:spPr>
          <a:xfrm>
            <a:off x="107503" y="5088009"/>
            <a:ext cx="8928992" cy="1080120"/>
          </a:xfrm>
        </p:spPr>
        <p:txBody>
          <a:bodyPr>
            <a:normAutofit/>
          </a:bodyPr>
          <a:lstStyle/>
          <a:p>
            <a:r>
              <a:rPr lang="en-US" sz="3200" b="1" dirty="0">
                <a:solidFill>
                  <a:srgbClr val="FF0000"/>
                </a:solidFill>
              </a:rPr>
              <a:t>NLP-</a:t>
            </a:r>
            <a:r>
              <a:rPr lang="en-US" sz="3200" b="1" dirty="0" err="1">
                <a:solidFill>
                  <a:srgbClr val="FF0000"/>
                </a:solidFill>
              </a:rPr>
              <a:t>vervolgcursus</a:t>
            </a:r>
            <a:r>
              <a:rPr lang="en-US" sz="3200" b="1" dirty="0">
                <a:solidFill>
                  <a:srgbClr val="FF0000"/>
                </a:solidFill>
              </a:rPr>
              <a:t> </a:t>
            </a:r>
            <a:br>
              <a:rPr lang="en-US" sz="3200" b="1" dirty="0">
                <a:solidFill>
                  <a:srgbClr val="FF0000"/>
                </a:solidFill>
              </a:rPr>
            </a:br>
            <a:r>
              <a:rPr lang="en-US" sz="3200" b="1" dirty="0">
                <a:solidFill>
                  <a:srgbClr val="FF0000"/>
                </a:solidFill>
              </a:rPr>
              <a:t>“Je </a:t>
            </a:r>
            <a:r>
              <a:rPr lang="en-US" sz="3200" b="1" dirty="0" err="1">
                <a:solidFill>
                  <a:srgbClr val="FF0000"/>
                </a:solidFill>
              </a:rPr>
              <a:t>ongekende</a:t>
            </a:r>
            <a:r>
              <a:rPr lang="en-US" sz="3200" b="1" dirty="0">
                <a:solidFill>
                  <a:srgbClr val="FF0000"/>
                </a:solidFill>
              </a:rPr>
              <a:t> </a:t>
            </a:r>
            <a:r>
              <a:rPr lang="en-US" sz="3200" b="1" dirty="0" err="1">
                <a:solidFill>
                  <a:srgbClr val="FF0000"/>
                </a:solidFill>
              </a:rPr>
              <a:t>vermogens</a:t>
            </a:r>
            <a:r>
              <a:rPr lang="en-US" sz="3200" b="1" dirty="0">
                <a:solidFill>
                  <a:srgbClr val="FF0000"/>
                </a:solidFill>
              </a:rPr>
              <a:t> </a:t>
            </a:r>
            <a:r>
              <a:rPr lang="en-US" sz="3200" b="1" dirty="0" err="1">
                <a:solidFill>
                  <a:srgbClr val="FF0000"/>
                </a:solidFill>
              </a:rPr>
              <a:t>nog</a:t>
            </a:r>
            <a:r>
              <a:rPr lang="en-US" sz="3200" b="1" dirty="0">
                <a:solidFill>
                  <a:srgbClr val="FF0000"/>
                </a:solidFill>
              </a:rPr>
              <a:t> </a:t>
            </a:r>
            <a:r>
              <a:rPr lang="en-US" sz="3200" b="1" dirty="0" err="1">
                <a:solidFill>
                  <a:srgbClr val="FF0000"/>
                </a:solidFill>
              </a:rPr>
              <a:t>beter</a:t>
            </a:r>
            <a:r>
              <a:rPr lang="en-US" sz="3200" b="1" dirty="0">
                <a:solidFill>
                  <a:srgbClr val="FF0000"/>
                </a:solidFill>
              </a:rPr>
              <a:t> </a:t>
            </a:r>
            <a:r>
              <a:rPr lang="en-US" sz="3200" b="1" dirty="0" err="1">
                <a:solidFill>
                  <a:srgbClr val="FF0000"/>
                </a:solidFill>
              </a:rPr>
              <a:t>leren</a:t>
            </a:r>
            <a:r>
              <a:rPr lang="en-US" sz="3200" b="1" dirty="0">
                <a:solidFill>
                  <a:srgbClr val="FF0000"/>
                </a:solidFill>
              </a:rPr>
              <a:t> </a:t>
            </a:r>
            <a:r>
              <a:rPr lang="en-US" sz="3200" b="1" dirty="0" err="1">
                <a:solidFill>
                  <a:srgbClr val="FF0000"/>
                </a:solidFill>
              </a:rPr>
              <a:t>kennen</a:t>
            </a:r>
            <a:r>
              <a:rPr lang="en-US" sz="3200" b="1" dirty="0">
                <a:solidFill>
                  <a:srgbClr val="FF0000"/>
                </a:solidFill>
              </a:rPr>
              <a:t>”</a:t>
            </a:r>
            <a:endParaRPr lang="nl-NL" sz="3200" b="1" dirty="0">
              <a:solidFill>
                <a:srgbClr val="FF0000"/>
              </a:solidFill>
            </a:endParaRPr>
          </a:p>
        </p:txBody>
      </p:sp>
      <p:sp>
        <p:nvSpPr>
          <p:cNvPr id="6" name="Ondertitel 2"/>
          <p:cNvSpPr txBox="1">
            <a:spLocks/>
          </p:cNvSpPr>
          <p:nvPr/>
        </p:nvSpPr>
        <p:spPr>
          <a:xfrm>
            <a:off x="1371600" y="6093296"/>
            <a:ext cx="6400800" cy="86409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algn="ctr">
              <a:spcBef>
                <a:spcPct val="20000"/>
              </a:spcBef>
              <a:defRPr/>
            </a:pPr>
            <a:r>
              <a:rPr lang="nl-NL" sz="2000" dirty="0">
                <a:solidFill>
                  <a:schemeClr val="accent2">
                    <a:lumMod val="75000"/>
                  </a:schemeClr>
                </a:solidFill>
              </a:rPr>
              <a:t>Volksuniversiteit Zwolle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nl-NL" sz="2000" dirty="0">
                <a:solidFill>
                  <a:srgbClr val="0000FF"/>
                </a:solidFill>
              </a:rPr>
              <a:t>Najaar 2019 Week 5</a:t>
            </a:r>
            <a:endParaRPr kumimoji="0" lang="nl-NL" sz="1400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</a:endParaRPr>
          </a:p>
        </p:txBody>
      </p:sp>
      <p:pic>
        <p:nvPicPr>
          <p:cNvPr id="4" name="Afbeelding 3" descr="Afbeelding met persoon&#10;&#10;Automatisch gegenereerde beschrijving">
            <a:extLst>
              <a:ext uri="{FF2B5EF4-FFF2-40B4-BE49-F238E27FC236}">
                <a16:creationId xmlns:a16="http://schemas.microsoft.com/office/drawing/2014/main" id="{2B0E2A42-2C7E-48EC-A2EE-837B3571E46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74" r="5839"/>
          <a:stretch/>
        </p:blipFill>
        <p:spPr>
          <a:xfrm>
            <a:off x="1763942" y="6075"/>
            <a:ext cx="5616115" cy="5156766"/>
          </a:xfrm>
          <a:prstGeom prst="rect">
            <a:avLst/>
          </a:prstGeom>
        </p:spPr>
      </p:pic>
      <p:sp>
        <p:nvSpPr>
          <p:cNvPr id="9" name="Rechthoek 8">
            <a:extLst>
              <a:ext uri="{FF2B5EF4-FFF2-40B4-BE49-F238E27FC236}">
                <a16:creationId xmlns:a16="http://schemas.microsoft.com/office/drawing/2014/main" id="{DDA01084-C1EA-4B46-906A-D46839F6CE86}"/>
              </a:ext>
            </a:extLst>
          </p:cNvPr>
          <p:cNvSpPr/>
          <p:nvPr/>
        </p:nvSpPr>
        <p:spPr>
          <a:xfrm rot="20961107">
            <a:off x="539552" y="2228185"/>
            <a:ext cx="8604448" cy="186204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nl-NL" sz="11500" b="1" i="1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Welkom</a:t>
            </a:r>
            <a:endParaRPr lang="nl-NL" sz="11500" b="1" i="1" cap="none" spc="0" dirty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9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ekstvak 19"/>
          <p:cNvSpPr txBox="1"/>
          <p:nvPr/>
        </p:nvSpPr>
        <p:spPr>
          <a:xfrm>
            <a:off x="352728" y="34539"/>
            <a:ext cx="863698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3600" b="1" dirty="0">
                <a:solidFill>
                  <a:srgbClr val="0000FF"/>
                </a:solidFill>
              </a:rPr>
              <a:t>Onbewust / Bewust in het 4 stapsleerproces</a:t>
            </a:r>
            <a:endParaRPr lang="nl-NL" sz="2400" b="1" dirty="0">
              <a:solidFill>
                <a:srgbClr val="0000FF"/>
              </a:solidFill>
            </a:endParaRPr>
          </a:p>
        </p:txBody>
      </p:sp>
      <p:cxnSp>
        <p:nvCxnSpPr>
          <p:cNvPr id="22" name="Rechte verbindingslijn 21"/>
          <p:cNvCxnSpPr/>
          <p:nvPr/>
        </p:nvCxnSpPr>
        <p:spPr>
          <a:xfrm>
            <a:off x="827584" y="548680"/>
            <a:ext cx="0" cy="5184576"/>
          </a:xfrm>
          <a:prstGeom prst="line">
            <a:avLst/>
          </a:prstGeom>
          <a:ln w="3810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Rechte verbindingslijn 22"/>
          <p:cNvCxnSpPr/>
          <p:nvPr/>
        </p:nvCxnSpPr>
        <p:spPr>
          <a:xfrm flipH="1">
            <a:off x="827584" y="5733256"/>
            <a:ext cx="7632848" cy="0"/>
          </a:xfrm>
          <a:prstGeom prst="line">
            <a:avLst/>
          </a:prstGeom>
          <a:ln w="3810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Rechte verbindingslijn 33"/>
          <p:cNvCxnSpPr>
            <a:cxnSpLocks/>
            <a:endCxn id="48" idx="0"/>
          </p:cNvCxnSpPr>
          <p:nvPr/>
        </p:nvCxnSpPr>
        <p:spPr>
          <a:xfrm flipV="1">
            <a:off x="827584" y="3193576"/>
            <a:ext cx="1080120" cy="1940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Rechte verbindingslijn 37"/>
          <p:cNvCxnSpPr/>
          <p:nvPr/>
        </p:nvCxnSpPr>
        <p:spPr>
          <a:xfrm flipV="1">
            <a:off x="2051720" y="2204864"/>
            <a:ext cx="4752528" cy="1008112"/>
          </a:xfrm>
          <a:prstGeom prst="line">
            <a:avLst/>
          </a:prstGeom>
          <a:ln w="57150">
            <a:solidFill>
              <a:srgbClr val="0099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Tekstvak 44"/>
          <p:cNvSpPr txBox="1"/>
          <p:nvPr/>
        </p:nvSpPr>
        <p:spPr>
          <a:xfrm>
            <a:off x="7812360" y="5951021"/>
            <a:ext cx="82586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3600" b="1" dirty="0">
                <a:solidFill>
                  <a:srgbClr val="FF0000"/>
                </a:solidFill>
              </a:rPr>
              <a:t>tijd</a:t>
            </a:r>
            <a:endParaRPr lang="nl-NL" b="1" dirty="0">
              <a:solidFill>
                <a:srgbClr val="FF0000"/>
              </a:solidFill>
            </a:endParaRPr>
          </a:p>
        </p:txBody>
      </p:sp>
      <p:sp>
        <p:nvSpPr>
          <p:cNvPr id="48" name="Vrije vorm 47"/>
          <p:cNvSpPr/>
          <p:nvPr/>
        </p:nvSpPr>
        <p:spPr>
          <a:xfrm>
            <a:off x="1907704" y="3193576"/>
            <a:ext cx="689802" cy="2251648"/>
          </a:xfrm>
          <a:custGeom>
            <a:avLst/>
            <a:gdLst>
              <a:gd name="connsiteX0" fmla="*/ 0 w 709684"/>
              <a:gd name="connsiteY0" fmla="*/ 0 h 2169994"/>
              <a:gd name="connsiteX1" fmla="*/ 709684 w 709684"/>
              <a:gd name="connsiteY1" fmla="*/ 2169994 h 21699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709684" h="2169994">
                <a:moveTo>
                  <a:pt x="0" y="0"/>
                </a:moveTo>
                <a:cubicBezTo>
                  <a:pt x="262719" y="872319"/>
                  <a:pt x="525439" y="1744639"/>
                  <a:pt x="709684" y="2169994"/>
                </a:cubicBezTo>
              </a:path>
            </a:pathLst>
          </a:custGeom>
          <a:ln w="57150">
            <a:solidFill>
              <a:srgbClr val="FF33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50" name="Vrije vorm 49"/>
          <p:cNvSpPr/>
          <p:nvPr/>
        </p:nvSpPr>
        <p:spPr>
          <a:xfrm rot="3681884">
            <a:off x="2701979" y="5198818"/>
            <a:ext cx="283658" cy="501460"/>
          </a:xfrm>
          <a:custGeom>
            <a:avLst/>
            <a:gdLst>
              <a:gd name="connsiteX0" fmla="*/ 0 w 941695"/>
              <a:gd name="connsiteY0" fmla="*/ 218364 h 241110"/>
              <a:gd name="connsiteX1" fmla="*/ 668740 w 941695"/>
              <a:gd name="connsiteY1" fmla="*/ 204716 h 241110"/>
              <a:gd name="connsiteX2" fmla="*/ 941695 w 941695"/>
              <a:gd name="connsiteY2" fmla="*/ 0 h 241110"/>
              <a:gd name="connsiteX3" fmla="*/ 941695 w 941695"/>
              <a:gd name="connsiteY3" fmla="*/ 0 h 2411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41695" h="241110">
                <a:moveTo>
                  <a:pt x="0" y="218364"/>
                </a:moveTo>
                <a:cubicBezTo>
                  <a:pt x="255895" y="229737"/>
                  <a:pt x="511791" y="241110"/>
                  <a:pt x="668740" y="204716"/>
                </a:cubicBezTo>
                <a:cubicBezTo>
                  <a:pt x="825689" y="168322"/>
                  <a:pt x="941695" y="0"/>
                  <a:pt x="941695" y="0"/>
                </a:cubicBezTo>
                <a:lnTo>
                  <a:pt x="941695" y="0"/>
                </a:lnTo>
              </a:path>
            </a:pathLst>
          </a:custGeom>
          <a:ln w="57150">
            <a:solidFill>
              <a:srgbClr val="FF33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51" name="Vrije vorm 50"/>
          <p:cNvSpPr/>
          <p:nvPr/>
        </p:nvSpPr>
        <p:spPr>
          <a:xfrm>
            <a:off x="3125337" y="1988839"/>
            <a:ext cx="3894935" cy="3456617"/>
          </a:xfrm>
          <a:custGeom>
            <a:avLst/>
            <a:gdLst>
              <a:gd name="connsiteX0" fmla="*/ 0 w 4203511"/>
              <a:gd name="connsiteY0" fmla="*/ 3780430 h 3780430"/>
              <a:gd name="connsiteX1" fmla="*/ 4203511 w 4203511"/>
              <a:gd name="connsiteY1" fmla="*/ 0 h 37804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03511" h="3780430">
                <a:moveTo>
                  <a:pt x="0" y="3780430"/>
                </a:moveTo>
                <a:lnTo>
                  <a:pt x="4203511" y="0"/>
                </a:lnTo>
              </a:path>
            </a:pathLst>
          </a:custGeom>
          <a:ln w="57150">
            <a:solidFill>
              <a:srgbClr val="FF33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52" name="Vrije vorm 51"/>
          <p:cNvSpPr/>
          <p:nvPr/>
        </p:nvSpPr>
        <p:spPr>
          <a:xfrm>
            <a:off x="7020272" y="1340768"/>
            <a:ext cx="1800200" cy="648072"/>
          </a:xfrm>
          <a:custGeom>
            <a:avLst/>
            <a:gdLst>
              <a:gd name="connsiteX0" fmla="*/ 0 w 409433"/>
              <a:gd name="connsiteY0" fmla="*/ 163773 h 163773"/>
              <a:gd name="connsiteX1" fmla="*/ 409433 w 409433"/>
              <a:gd name="connsiteY1" fmla="*/ 0 h 1637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09433" h="163773">
                <a:moveTo>
                  <a:pt x="0" y="163773"/>
                </a:moveTo>
                <a:cubicBezTo>
                  <a:pt x="87573" y="95534"/>
                  <a:pt x="175146" y="27296"/>
                  <a:pt x="409433" y="0"/>
                </a:cubicBezTo>
              </a:path>
            </a:pathLst>
          </a:custGeom>
          <a:ln w="57150">
            <a:solidFill>
              <a:srgbClr val="FF33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028" name="AutoShape 4" descr="http://apopcalypse.dewlines.org/files/2012/06/success-in-sports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sp>
        <p:nvSpPr>
          <p:cNvPr id="29" name="Tekstvak 28">
            <a:extLst>
              <a:ext uri="{FF2B5EF4-FFF2-40B4-BE49-F238E27FC236}">
                <a16:creationId xmlns:a16="http://schemas.microsoft.com/office/drawing/2014/main" id="{B759AB93-24E4-4D2E-AEAA-0DA054A0C138}"/>
              </a:ext>
            </a:extLst>
          </p:cNvPr>
          <p:cNvSpPr txBox="1"/>
          <p:nvPr/>
        </p:nvSpPr>
        <p:spPr>
          <a:xfrm rot="5400000">
            <a:off x="-1526550" y="2581389"/>
            <a:ext cx="399167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3600" b="1" dirty="0">
                <a:solidFill>
                  <a:srgbClr val="FF0000"/>
                </a:solidFill>
              </a:rPr>
              <a:t>Intensiteit / energie</a:t>
            </a:r>
            <a:endParaRPr lang="nl-NL" b="1" dirty="0">
              <a:solidFill>
                <a:srgbClr val="FF0000"/>
              </a:solidFill>
            </a:endParaRPr>
          </a:p>
        </p:txBody>
      </p:sp>
      <p:sp>
        <p:nvSpPr>
          <p:cNvPr id="30" name="Tekstvak 29">
            <a:extLst>
              <a:ext uri="{FF2B5EF4-FFF2-40B4-BE49-F238E27FC236}">
                <a16:creationId xmlns:a16="http://schemas.microsoft.com/office/drawing/2014/main" id="{52BF76FC-BC2F-4288-B68C-F0B01435B295}"/>
              </a:ext>
            </a:extLst>
          </p:cNvPr>
          <p:cNvSpPr txBox="1"/>
          <p:nvPr/>
        </p:nvSpPr>
        <p:spPr>
          <a:xfrm>
            <a:off x="1013134" y="1031941"/>
            <a:ext cx="2077172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2800" b="1" dirty="0">
                <a:solidFill>
                  <a:srgbClr val="0000FF"/>
                </a:solidFill>
              </a:rPr>
              <a:t>1 Onbewust </a:t>
            </a:r>
          </a:p>
          <a:p>
            <a:r>
              <a:rPr lang="nl-NL" sz="2800" b="1" dirty="0">
                <a:solidFill>
                  <a:srgbClr val="0000FF"/>
                </a:solidFill>
              </a:rPr>
              <a:t>Onbekwaam</a:t>
            </a:r>
            <a:endParaRPr lang="nl-NL" sz="1400" b="1" dirty="0">
              <a:solidFill>
                <a:srgbClr val="0000FF"/>
              </a:solidFill>
            </a:endParaRPr>
          </a:p>
        </p:txBody>
      </p:sp>
      <p:sp>
        <p:nvSpPr>
          <p:cNvPr id="31" name="Tekstvak 30">
            <a:extLst>
              <a:ext uri="{FF2B5EF4-FFF2-40B4-BE49-F238E27FC236}">
                <a16:creationId xmlns:a16="http://schemas.microsoft.com/office/drawing/2014/main" id="{30358E5C-6245-47D5-B4BD-B4D957691DBC}"/>
              </a:ext>
            </a:extLst>
          </p:cNvPr>
          <p:cNvSpPr txBox="1"/>
          <p:nvPr/>
        </p:nvSpPr>
        <p:spPr>
          <a:xfrm>
            <a:off x="2178334" y="3301458"/>
            <a:ext cx="2077172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2800" b="1" dirty="0">
                <a:solidFill>
                  <a:srgbClr val="0000FF"/>
                </a:solidFill>
              </a:rPr>
              <a:t>2 Bewust </a:t>
            </a:r>
          </a:p>
          <a:p>
            <a:r>
              <a:rPr lang="nl-NL" sz="2800" b="1" dirty="0">
                <a:solidFill>
                  <a:srgbClr val="0000FF"/>
                </a:solidFill>
              </a:rPr>
              <a:t>Onbekwaam</a:t>
            </a:r>
            <a:endParaRPr lang="nl-NL" sz="1400" b="1" dirty="0">
              <a:solidFill>
                <a:srgbClr val="0000FF"/>
              </a:solidFill>
            </a:endParaRPr>
          </a:p>
        </p:txBody>
      </p:sp>
      <p:sp>
        <p:nvSpPr>
          <p:cNvPr id="32" name="Tekstvak 31">
            <a:extLst>
              <a:ext uri="{FF2B5EF4-FFF2-40B4-BE49-F238E27FC236}">
                <a16:creationId xmlns:a16="http://schemas.microsoft.com/office/drawing/2014/main" id="{8D0F2C9F-9223-4DCF-8F98-1B1A18415D79}"/>
              </a:ext>
            </a:extLst>
          </p:cNvPr>
          <p:cNvSpPr txBox="1"/>
          <p:nvPr/>
        </p:nvSpPr>
        <p:spPr>
          <a:xfrm>
            <a:off x="4767641" y="1015198"/>
            <a:ext cx="1652375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2800" b="1" dirty="0">
                <a:solidFill>
                  <a:srgbClr val="0000FF"/>
                </a:solidFill>
              </a:rPr>
              <a:t>3 Bewust </a:t>
            </a:r>
          </a:p>
          <a:p>
            <a:r>
              <a:rPr lang="nl-NL" sz="2800" b="1" dirty="0">
                <a:solidFill>
                  <a:srgbClr val="0000FF"/>
                </a:solidFill>
              </a:rPr>
              <a:t>Bekwaam</a:t>
            </a:r>
            <a:endParaRPr lang="nl-NL" sz="1400" b="1" dirty="0">
              <a:solidFill>
                <a:srgbClr val="0000FF"/>
              </a:solidFill>
            </a:endParaRPr>
          </a:p>
        </p:txBody>
      </p:sp>
      <p:sp>
        <p:nvSpPr>
          <p:cNvPr id="33" name="Tekstvak 32">
            <a:extLst>
              <a:ext uri="{FF2B5EF4-FFF2-40B4-BE49-F238E27FC236}">
                <a16:creationId xmlns:a16="http://schemas.microsoft.com/office/drawing/2014/main" id="{884A66C9-7272-4EC0-BF73-85DE69F7230D}"/>
              </a:ext>
            </a:extLst>
          </p:cNvPr>
          <p:cNvSpPr txBox="1"/>
          <p:nvPr/>
        </p:nvSpPr>
        <p:spPr>
          <a:xfrm>
            <a:off x="7251108" y="1607801"/>
            <a:ext cx="2060821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2800" b="1" dirty="0">
                <a:solidFill>
                  <a:srgbClr val="0000FF"/>
                </a:solidFill>
              </a:rPr>
              <a:t>4 Onbewust </a:t>
            </a:r>
          </a:p>
          <a:p>
            <a:r>
              <a:rPr lang="nl-NL" sz="2800" b="1" dirty="0">
                <a:solidFill>
                  <a:srgbClr val="0000FF"/>
                </a:solidFill>
              </a:rPr>
              <a:t>Bekwaam</a:t>
            </a:r>
            <a:endParaRPr lang="nl-NL" sz="1400" b="1" dirty="0">
              <a:solidFill>
                <a:srgbClr val="0000FF"/>
              </a:solidFill>
            </a:endParaRPr>
          </a:p>
        </p:txBody>
      </p:sp>
      <p:sp>
        <p:nvSpPr>
          <p:cNvPr id="5" name="Pijl: rechts 4">
            <a:extLst>
              <a:ext uri="{FF2B5EF4-FFF2-40B4-BE49-F238E27FC236}">
                <a16:creationId xmlns:a16="http://schemas.microsoft.com/office/drawing/2014/main" id="{FB0C4233-1791-443F-9A7A-AF7610E3EEF4}"/>
              </a:ext>
            </a:extLst>
          </p:cNvPr>
          <p:cNvSpPr/>
          <p:nvPr/>
        </p:nvSpPr>
        <p:spPr>
          <a:xfrm>
            <a:off x="1577870" y="1740107"/>
            <a:ext cx="6062008" cy="1999305"/>
          </a:xfrm>
          <a:prstGeom prst="rightArrow">
            <a:avLst/>
          </a:prstGeom>
          <a:solidFill>
            <a:srgbClr val="9CE389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2800" b="1" dirty="0">
                <a:solidFill>
                  <a:srgbClr val="0000FF"/>
                </a:solidFill>
              </a:rPr>
              <a:t>Oefenen / Bekwamen</a:t>
            </a:r>
          </a:p>
        </p:txBody>
      </p:sp>
    </p:spTree>
    <p:extLst>
      <p:ext uri="{BB962C8B-B14F-4D97-AF65-F5344CB8AC3E}">
        <p14:creationId xmlns:p14="http://schemas.microsoft.com/office/powerpoint/2010/main" val="27469855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" grpId="0"/>
      <p:bldP spid="48" grpId="0" animBg="1"/>
      <p:bldP spid="50" grpId="0" animBg="1"/>
      <p:bldP spid="51" grpId="0" animBg="1"/>
      <p:bldP spid="52" grpId="0" animBg="1"/>
      <p:bldP spid="29" grpId="0"/>
      <p:bldP spid="30" grpId="0"/>
      <p:bldP spid="31" grpId="0"/>
      <p:bldP spid="32" grpId="0"/>
      <p:bldP spid="33" grpId="0"/>
      <p:bldP spid="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vak 1"/>
          <p:cNvSpPr txBox="1"/>
          <p:nvPr/>
        </p:nvSpPr>
        <p:spPr>
          <a:xfrm>
            <a:off x="539552" y="260648"/>
            <a:ext cx="815672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2800" b="1">
                <a:solidFill>
                  <a:srgbClr val="0000FF"/>
                </a:solidFill>
              </a:rPr>
              <a:t>Oefening 34 : Mislukking bestaat niet alleen feedback</a:t>
            </a:r>
          </a:p>
        </p:txBody>
      </p:sp>
      <p:sp>
        <p:nvSpPr>
          <p:cNvPr id="3" name="Tekstvak 2"/>
          <p:cNvSpPr txBox="1"/>
          <p:nvPr/>
        </p:nvSpPr>
        <p:spPr>
          <a:xfrm>
            <a:off x="288032" y="1196752"/>
            <a:ext cx="8820472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800" b="1">
                <a:solidFill>
                  <a:srgbClr val="0000FF"/>
                </a:solidFill>
              </a:rPr>
              <a:t>Een gebeurtenis die je tot nu toe als een mislukking of fout van jezelf hebt beschouwd: ……………………………………………………………………….</a:t>
            </a:r>
          </a:p>
        </p:txBody>
      </p:sp>
      <p:sp>
        <p:nvSpPr>
          <p:cNvPr id="4" name="Tekstvak 3"/>
          <p:cNvSpPr txBox="1"/>
          <p:nvPr/>
        </p:nvSpPr>
        <p:spPr>
          <a:xfrm>
            <a:off x="251520" y="3122965"/>
            <a:ext cx="882047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800" b="1" dirty="0">
                <a:solidFill>
                  <a:srgbClr val="0000FF"/>
                </a:solidFill>
              </a:rPr>
              <a:t>Welke dingen heb je van deze gebeurtenis geleerd?</a:t>
            </a:r>
          </a:p>
          <a:p>
            <a:r>
              <a:rPr lang="nl-NL" sz="2800" b="1" dirty="0">
                <a:solidFill>
                  <a:srgbClr val="0000FF"/>
                </a:solidFill>
              </a:rPr>
              <a:t>……………………………………………………………………………………..</a:t>
            </a:r>
          </a:p>
        </p:txBody>
      </p:sp>
      <p:sp>
        <p:nvSpPr>
          <p:cNvPr id="5" name="Tekstvak 4"/>
          <p:cNvSpPr txBox="1"/>
          <p:nvPr/>
        </p:nvSpPr>
        <p:spPr>
          <a:xfrm>
            <a:off x="251520" y="4779149"/>
            <a:ext cx="8820472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800" b="1" dirty="0">
                <a:solidFill>
                  <a:srgbClr val="0000FF"/>
                </a:solidFill>
              </a:rPr>
              <a:t>In welke situaties zou je dit geleerde in de toekomst kunnen toepassen?</a:t>
            </a:r>
          </a:p>
          <a:p>
            <a:r>
              <a:rPr lang="nl-NL" sz="2800" b="1" dirty="0">
                <a:solidFill>
                  <a:srgbClr val="0000FF"/>
                </a:solidFill>
              </a:rPr>
              <a:t>……………………………………………………………………………………..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1" name="Rectangle 1"/>
          <p:cNvSpPr>
            <a:spLocks noChangeArrowheads="1"/>
          </p:cNvSpPr>
          <p:nvPr/>
        </p:nvSpPr>
        <p:spPr bwMode="auto">
          <a:xfrm>
            <a:off x="467544" y="-106190"/>
            <a:ext cx="8352928" cy="18389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38088" rIns="9144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nl-NL" sz="2400" b="1" i="1" u="none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MS Mincho" pitchFamily="49" charset="-128"/>
                <a:cs typeface="Times New Roman" pitchFamily="18" charset="0"/>
              </a:rPr>
              <a:t>A</a:t>
            </a:r>
            <a:r>
              <a:rPr kumimoji="0" lang="nl-NL" sz="2400" b="1" i="1" u="none" strike="noStrike" cap="none" normalizeH="0" baseline="0" dirty="0" bmk="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MS Mincho" pitchFamily="49" charset="-128"/>
                <a:cs typeface="Times New Roman" pitchFamily="18" charset="0"/>
              </a:rPr>
              <a:t>ls wat je doet, geen resultaat oplevert, doe dan wat anders.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nl-NL" sz="2000" b="1" i="1" u="none" strike="noStrike" cap="none" normalizeH="0" baseline="0" dirty="0" bmk="">
              <a:ln>
                <a:noFill/>
              </a:ln>
              <a:solidFill>
                <a:srgbClr val="0000FF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nl-NL" sz="1600" b="0" i="1" u="none" strike="noStrike" cap="none" normalizeH="0" baseline="0" dirty="0" bmk="">
                <a:ln>
                  <a:noFill/>
                </a:ln>
                <a:solidFill>
                  <a:srgbClr val="0000FF"/>
                </a:solidFill>
                <a:effectLst/>
                <a:latin typeface="Arial" pitchFamily="34" charset="0"/>
                <a:ea typeface="MS Mincho" pitchFamily="49" charset="-128"/>
                <a:cs typeface="Arial" pitchFamily="34" charset="0"/>
              </a:rPr>
              <a:t>Je kunt ook wel zeggen: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nl-NL" sz="900" b="0" i="1" u="none" strike="noStrike" cap="none" normalizeH="0" baseline="0" dirty="0" bmk="">
              <a:ln>
                <a:noFill/>
              </a:ln>
              <a:solidFill>
                <a:srgbClr val="0000FF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nl-NL" sz="2400" b="1" i="1" u="none" strike="noStrike" cap="none" normalizeH="0" baseline="0" dirty="0" bmk="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MS Mincho" pitchFamily="49" charset="-128"/>
                <a:cs typeface="Times New Roman" pitchFamily="18" charset="0"/>
              </a:rPr>
              <a:t>Als je altijd doet wat je altijd al deed, dan krijg je ook wat je altijd al kreeg.</a:t>
            </a:r>
            <a:r>
              <a:rPr kumimoji="0" lang="nl-NL" sz="2400" b="1" i="1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MS Mincho" pitchFamily="49" charset="-128"/>
                <a:cs typeface="Times New Roman" pitchFamily="18" charset="0"/>
              </a:rPr>
              <a:t> </a:t>
            </a:r>
            <a:endParaRPr kumimoji="0" lang="nl-NL" sz="2800" b="0" i="0" u="none" strike="noStrike" cap="none" normalizeH="0" baseline="0" dirty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6562" name="Rectangle 2"/>
          <p:cNvSpPr>
            <a:spLocks noChangeArrowheads="1"/>
          </p:cNvSpPr>
          <p:nvPr/>
        </p:nvSpPr>
        <p:spPr bwMode="auto">
          <a:xfrm>
            <a:off x="323528" y="1897664"/>
            <a:ext cx="8532440" cy="48320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nl-NL" b="0" i="0" u="none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latin typeface="Arial" pitchFamily="34" charset="0"/>
                <a:ea typeface="MS Mincho" pitchFamily="49" charset="-128"/>
                <a:cs typeface="Arial" pitchFamily="34" charset="0"/>
              </a:rPr>
              <a:t>In welke situatie was je gedrag niet zo functioneel en had het niet helemaal het gewenste resultaat?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nl-NL" b="0" i="0" u="none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latin typeface="Arial" pitchFamily="34" charset="0"/>
                <a:ea typeface="MS Mincho" pitchFamily="49" charset="-128"/>
                <a:cs typeface="Arial" pitchFamily="34" charset="0"/>
              </a:rPr>
              <a:t>Is verandering van dit gedrag welkom?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nl-NL" sz="1000" b="0" i="0" u="none" strike="noStrike" cap="none" normalizeH="0" baseline="0" dirty="0">
              <a:ln>
                <a:noFill/>
              </a:ln>
              <a:solidFill>
                <a:srgbClr val="0000FF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nl-NL" b="0" i="0" u="none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latin typeface="Arial" pitchFamily="34" charset="0"/>
                <a:ea typeface="MS Mincho" pitchFamily="49" charset="-128"/>
                <a:cs typeface="Arial" pitchFamily="34" charset="0"/>
              </a:rPr>
              <a:t>Bijvoorbeeld: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nl-NL" b="0" i="0" u="none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latin typeface="Arial" pitchFamily="34" charset="0"/>
                <a:ea typeface="MS Mincho" pitchFamily="49" charset="-128"/>
                <a:cs typeface="Arial" pitchFamily="34" charset="0"/>
              </a:rPr>
              <a:t>Als je bij iedere verandering in de weerstand schiet?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nl-NL" b="0" i="0" u="none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latin typeface="Arial" pitchFamily="34" charset="0"/>
                <a:ea typeface="MS Mincho" pitchFamily="49" charset="-128"/>
                <a:cs typeface="Arial" pitchFamily="34" charset="0"/>
              </a:rPr>
              <a:t>(terwijl je juist plezier wilt hebben)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nl-NL" dirty="0">
                <a:solidFill>
                  <a:srgbClr val="0000FF"/>
                </a:solidFill>
                <a:latin typeface="Arial" pitchFamily="34" charset="0"/>
                <a:ea typeface="MS Mincho" pitchFamily="49" charset="-128"/>
                <a:cs typeface="Arial" pitchFamily="34" charset="0"/>
              </a:rPr>
              <a:t>Wat kun je doen?</a:t>
            </a:r>
          </a:p>
          <a:p>
            <a:pPr marL="268288" marR="0" lvl="0" indent="-268288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r>
              <a:rPr kumimoji="0" lang="nl-NL" b="0" i="0" u="none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latin typeface="Arial" pitchFamily="34" charset="0"/>
                <a:ea typeface="MS Mincho" pitchFamily="49" charset="-128"/>
                <a:cs typeface="Arial" pitchFamily="34" charset="0"/>
              </a:rPr>
              <a:t>een andere baan nemen? </a:t>
            </a:r>
          </a:p>
          <a:p>
            <a:pPr marL="268288" marR="0" lvl="0" indent="-268288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r>
              <a:rPr lang="nl-NL" dirty="0">
                <a:solidFill>
                  <a:srgbClr val="0000FF"/>
                </a:solidFill>
                <a:latin typeface="Arial" pitchFamily="34" charset="0"/>
                <a:ea typeface="MS Mincho" pitchFamily="49" charset="-128"/>
                <a:cs typeface="Arial" pitchFamily="34" charset="0"/>
              </a:rPr>
              <a:t>verhuizen?</a:t>
            </a:r>
          </a:p>
          <a:p>
            <a:pPr marL="268288" marR="0" lvl="0" indent="-268288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r>
              <a:rPr kumimoji="0" lang="nl-NL" b="0" i="0" u="none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latin typeface="Arial" pitchFamily="34" charset="0"/>
                <a:ea typeface="MS Mincho" pitchFamily="49" charset="-128"/>
                <a:cs typeface="Arial" pitchFamily="34" charset="0"/>
              </a:rPr>
              <a:t>scheiden?</a:t>
            </a:r>
          </a:p>
          <a:p>
            <a:pPr marL="268288" marR="0" lvl="0" indent="-268288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r>
              <a:rPr kumimoji="0" lang="nl-NL" b="0" i="0" u="none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latin typeface="Arial" pitchFamily="34" charset="0"/>
                <a:ea typeface="MS Mincho" pitchFamily="49" charset="-128"/>
                <a:cs typeface="Arial" pitchFamily="34" charset="0"/>
              </a:rPr>
              <a:t>het met humor benaderen, of </a:t>
            </a:r>
          </a:p>
          <a:p>
            <a:pPr marL="268288" marR="0" lvl="0" indent="-268288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r>
              <a:rPr kumimoji="0" lang="nl-NL" b="0" i="0" u="none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latin typeface="Arial" pitchFamily="34" charset="0"/>
                <a:ea typeface="MS Mincho" pitchFamily="49" charset="-128"/>
                <a:cs typeface="Arial" pitchFamily="34" charset="0"/>
              </a:rPr>
              <a:t>bedenken dat de mensen die de verandering willen er een positieve bedoeling mee hebben?</a:t>
            </a:r>
            <a:endParaRPr kumimoji="0" lang="nl-NL" sz="1000" b="0" i="0" u="none" strike="noStrike" cap="none" normalizeH="0" baseline="0" dirty="0">
              <a:ln>
                <a:noFill/>
              </a:ln>
              <a:solidFill>
                <a:srgbClr val="0000FF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nl-NL" b="0" i="0" u="none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………………………………………………………………………………………………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nl-NL" sz="1000" b="0" i="0" u="none" strike="noStrike" cap="none" normalizeH="0" baseline="0" dirty="0">
              <a:ln>
                <a:noFill/>
              </a:ln>
              <a:solidFill>
                <a:srgbClr val="0000FF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nl-NL" b="0" i="0" u="none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Beschrijf een verandering van je gedrag die nieuw is voor jou.</a:t>
            </a:r>
            <a:endParaRPr kumimoji="0" lang="nl-NL" sz="1000" b="0" i="0" u="none" strike="noStrike" cap="none" normalizeH="0" baseline="0" dirty="0">
              <a:ln>
                <a:noFill/>
              </a:ln>
              <a:solidFill>
                <a:srgbClr val="0000FF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nl-NL" b="0" i="0" u="none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………………………………………………………………………………………………</a:t>
            </a:r>
            <a:endParaRPr kumimoji="0" lang="nl-NL" sz="3200" b="0" i="0" u="none" strike="noStrike" cap="none" normalizeH="0" baseline="0" dirty="0">
              <a:ln>
                <a:noFill/>
              </a:ln>
              <a:solidFill>
                <a:srgbClr val="0000FF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65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65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656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656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656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656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65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65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656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656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6656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6656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6656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6656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6656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6656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6656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6656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6656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6656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6656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6656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6656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6656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6656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6656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6656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6656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6656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6656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2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66562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66562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2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3" dur="500" fill="hold"/>
                                        <p:tgtEl>
                                          <p:spTgt spid="66562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4" dur="500" fill="hold"/>
                                        <p:tgtEl>
                                          <p:spTgt spid="66562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6561" grpId="0" build="p"/>
      <p:bldP spid="66562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Rectangle 1"/>
          <p:cNvSpPr>
            <a:spLocks noChangeArrowheads="1"/>
          </p:cNvSpPr>
          <p:nvPr/>
        </p:nvSpPr>
        <p:spPr bwMode="auto">
          <a:xfrm>
            <a:off x="323528" y="4874677"/>
            <a:ext cx="7920880" cy="190821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nl-NL" sz="600" b="0" i="0" u="none" strike="noStrike" cap="none" normalizeH="0" baseline="0" dirty="0">
              <a:ln>
                <a:noFill/>
              </a:ln>
              <a:solidFill>
                <a:srgbClr val="0000FF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nl-NL" sz="1400" b="1" i="1" u="none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latin typeface="Arial" pitchFamily="34" charset="0"/>
                <a:ea typeface="MS Mincho" pitchFamily="49" charset="-128"/>
                <a:cs typeface="Arial" pitchFamily="34" charset="0"/>
              </a:rPr>
              <a:t>35. Oefening Denk aan een iemand in je omgeving waarvan je een bepaald soort gedrag zou willen leren</a:t>
            </a:r>
            <a:r>
              <a:rPr kumimoji="0" lang="nl-NL" sz="1200" b="0" i="0" u="none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latin typeface="Arial" pitchFamily="34" charset="0"/>
                <a:ea typeface="MS Mincho" pitchFamily="49" charset="-128"/>
                <a:cs typeface="Arial" pitchFamily="34" charset="0"/>
              </a:rPr>
              <a:t>. </a:t>
            </a:r>
            <a:endParaRPr kumimoji="0" lang="nl-NL" sz="600" b="0" i="0" u="none" strike="noStrike" cap="none" normalizeH="0" baseline="0" dirty="0">
              <a:ln>
                <a:noFill/>
              </a:ln>
              <a:solidFill>
                <a:srgbClr val="0000FF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nl-NL" sz="1200" b="0" i="0" u="none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Van wie zou je welk gedrag willen leren?</a:t>
            </a:r>
            <a:endParaRPr kumimoji="0" lang="nl-NL" sz="600" b="0" i="0" u="none" strike="noStrike" cap="none" normalizeH="0" baseline="0" dirty="0">
              <a:ln>
                <a:noFill/>
              </a:ln>
              <a:solidFill>
                <a:srgbClr val="0000FF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nl-NL" sz="1200" b="0" i="0" u="none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………………………………………………………………………………………………………………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nl-NL" sz="1200" dirty="0">
              <a:solidFill>
                <a:srgbClr val="0000FF"/>
              </a:solidFill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nl-NL" sz="600" b="0" i="0" u="none" strike="noStrike" cap="none" normalizeH="0" baseline="0" dirty="0">
              <a:ln>
                <a:noFill/>
              </a:ln>
              <a:solidFill>
                <a:srgbClr val="0000FF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nl-NL" sz="1200" b="0" i="0" u="none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Hoe wil je dat doen?</a:t>
            </a:r>
            <a:endParaRPr kumimoji="0" lang="nl-NL" sz="600" b="0" i="0" u="none" strike="noStrike" cap="none" normalizeH="0" baseline="0" dirty="0">
              <a:ln>
                <a:noFill/>
              </a:ln>
              <a:solidFill>
                <a:srgbClr val="0000FF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nl-NL" sz="1200" b="0" i="0" u="none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………………………………………………………………………………………………………………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nl-NL" sz="1800" b="0" i="0" u="none" strike="noStrike" cap="none" normalizeH="0" baseline="0" dirty="0">
              <a:ln>
                <a:noFill/>
              </a:ln>
              <a:solidFill>
                <a:srgbClr val="0000FF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Rechthoek 2"/>
          <p:cNvSpPr/>
          <p:nvPr/>
        </p:nvSpPr>
        <p:spPr>
          <a:xfrm>
            <a:off x="0" y="188640"/>
            <a:ext cx="91440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nl-NL" sz="2400" b="1" dirty="0">
                <a:solidFill>
                  <a:srgbClr val="0000FF"/>
                </a:solidFill>
                <a:latin typeface="Arial" pitchFamily="34" charset="0"/>
                <a:ea typeface="MS Mincho" pitchFamily="49" charset="-128"/>
                <a:cs typeface="Arial" pitchFamily="34" charset="0"/>
              </a:rPr>
              <a:t>Het modelleren van succesvolle handelingen leidt tot excellentie. </a:t>
            </a:r>
            <a:endParaRPr lang="nl-NL" sz="1000" b="1" dirty="0">
              <a:solidFill>
                <a:srgbClr val="0000FF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Rechthoek 3"/>
          <p:cNvSpPr/>
          <p:nvPr/>
        </p:nvSpPr>
        <p:spPr>
          <a:xfrm>
            <a:off x="107504" y="1052736"/>
            <a:ext cx="590465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l-NL" dirty="0">
                <a:solidFill>
                  <a:srgbClr val="0000FF"/>
                </a:solidFill>
                <a:latin typeface="Arial" pitchFamily="34" charset="0"/>
                <a:ea typeface="MS Mincho" pitchFamily="49" charset="-128"/>
                <a:cs typeface="Arial" pitchFamily="34" charset="0"/>
              </a:rPr>
              <a:t>Bijzondere mensen als rolmodellen gebruikten.</a:t>
            </a:r>
            <a:endParaRPr lang="nl-NL" dirty="0">
              <a:solidFill>
                <a:srgbClr val="0000FF"/>
              </a:solidFill>
            </a:endParaRPr>
          </a:p>
        </p:txBody>
      </p:sp>
      <p:sp>
        <p:nvSpPr>
          <p:cNvPr id="5" name="Rechthoek 4"/>
          <p:cNvSpPr/>
          <p:nvPr/>
        </p:nvSpPr>
        <p:spPr>
          <a:xfrm>
            <a:off x="0" y="1604797"/>
            <a:ext cx="91440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l-NL" dirty="0">
                <a:solidFill>
                  <a:srgbClr val="0000FF"/>
                </a:solidFill>
                <a:latin typeface="Arial" pitchFamily="34" charset="0"/>
                <a:ea typeface="MS Mincho" pitchFamily="49" charset="-128"/>
                <a:cs typeface="Arial" pitchFamily="34" charset="0"/>
              </a:rPr>
              <a:t>Als iemand iets goed doet, heeft hij een niveau van onbewuste bekwaamheid bereikt</a:t>
            </a:r>
            <a:endParaRPr lang="nl-NL" dirty="0">
              <a:solidFill>
                <a:srgbClr val="0000FF"/>
              </a:solidFill>
            </a:endParaRPr>
          </a:p>
        </p:txBody>
      </p:sp>
      <p:sp>
        <p:nvSpPr>
          <p:cNvPr id="6" name="Rechthoek 5"/>
          <p:cNvSpPr/>
          <p:nvPr/>
        </p:nvSpPr>
        <p:spPr>
          <a:xfrm>
            <a:off x="0" y="2156858"/>
            <a:ext cx="640871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l-NL" dirty="0">
                <a:solidFill>
                  <a:srgbClr val="0000FF"/>
                </a:solidFill>
                <a:latin typeface="Arial" pitchFamily="34" charset="0"/>
                <a:ea typeface="MS Mincho" pitchFamily="49" charset="-128"/>
                <a:cs typeface="Arial" pitchFamily="34" charset="0"/>
              </a:rPr>
              <a:t>Hij kan niet gemakkelijk kan uitleggen hoe hij het doet</a:t>
            </a:r>
            <a:endParaRPr lang="nl-NL" dirty="0">
              <a:solidFill>
                <a:srgbClr val="0000FF"/>
              </a:solidFill>
            </a:endParaRPr>
          </a:p>
        </p:txBody>
      </p:sp>
      <p:sp>
        <p:nvSpPr>
          <p:cNvPr id="7" name="Rechthoek 6"/>
          <p:cNvSpPr/>
          <p:nvPr/>
        </p:nvSpPr>
        <p:spPr>
          <a:xfrm>
            <a:off x="0" y="2708920"/>
            <a:ext cx="889248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l-NL" dirty="0">
                <a:solidFill>
                  <a:srgbClr val="0000FF"/>
                </a:solidFill>
                <a:latin typeface="Arial" pitchFamily="34" charset="0"/>
                <a:ea typeface="MS Mincho" pitchFamily="49" charset="-128"/>
                <a:cs typeface="Arial" pitchFamily="34" charset="0"/>
              </a:rPr>
              <a:t>Je kunt van een bijzonder mens leren door goed te letten op wat hij doet en hoe hij te werk gaat. </a:t>
            </a:r>
            <a:endParaRPr lang="nl-NL" dirty="0">
              <a:solidFill>
                <a:srgbClr val="0000FF"/>
              </a:solidFill>
            </a:endParaRPr>
          </a:p>
        </p:txBody>
      </p:sp>
      <p:sp>
        <p:nvSpPr>
          <p:cNvPr id="8" name="Rechthoek 7"/>
          <p:cNvSpPr/>
          <p:nvPr/>
        </p:nvSpPr>
        <p:spPr>
          <a:xfrm>
            <a:off x="899592" y="3429000"/>
            <a:ext cx="7344816" cy="1477328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nl-NL" dirty="0">
                <a:solidFill>
                  <a:srgbClr val="0000FF"/>
                </a:solidFill>
                <a:latin typeface="Arial" pitchFamily="34" charset="0"/>
                <a:ea typeface="MS Mincho" pitchFamily="49" charset="-128"/>
                <a:cs typeface="Arial" pitchFamily="34" charset="0"/>
              </a:rPr>
              <a:t>Voorbeelden: </a:t>
            </a:r>
          </a:p>
          <a:p>
            <a:r>
              <a:rPr lang="nl-NL" dirty="0">
                <a:solidFill>
                  <a:srgbClr val="0000FF"/>
                </a:solidFill>
                <a:latin typeface="Arial" pitchFamily="34" charset="0"/>
                <a:ea typeface="MS Mincho" pitchFamily="49" charset="-128"/>
                <a:cs typeface="Arial" pitchFamily="34" charset="0"/>
              </a:rPr>
              <a:t>rapport maken </a:t>
            </a:r>
          </a:p>
          <a:p>
            <a:r>
              <a:rPr lang="nl-NL" dirty="0">
                <a:solidFill>
                  <a:srgbClr val="0000FF"/>
                </a:solidFill>
                <a:latin typeface="Arial" pitchFamily="34" charset="0"/>
                <a:ea typeface="MS Mincho" pitchFamily="49" charset="-128"/>
                <a:cs typeface="Arial" pitchFamily="34" charset="0"/>
              </a:rPr>
              <a:t>manier van gedragen: sport, overtuigen, zorgen voor, leiding geven </a:t>
            </a:r>
          </a:p>
          <a:p>
            <a:r>
              <a:rPr lang="nl-NL" dirty="0">
                <a:solidFill>
                  <a:srgbClr val="0000FF"/>
                </a:solidFill>
                <a:latin typeface="Arial" pitchFamily="34" charset="0"/>
                <a:ea typeface="MS Mincho" pitchFamily="49" charset="-128"/>
                <a:cs typeface="Arial" pitchFamily="34" charset="0"/>
              </a:rPr>
              <a:t>waarden en </a:t>
            </a:r>
          </a:p>
          <a:p>
            <a:r>
              <a:rPr lang="nl-NL" dirty="0">
                <a:solidFill>
                  <a:srgbClr val="0000FF"/>
                </a:solidFill>
                <a:latin typeface="Arial" pitchFamily="34" charset="0"/>
                <a:ea typeface="MS Mincho" pitchFamily="49" charset="-128"/>
                <a:cs typeface="Arial" pitchFamily="34" charset="0"/>
              </a:rPr>
              <a:t>overtuigingen</a:t>
            </a:r>
            <a:endParaRPr lang="nl-NL" dirty="0">
              <a:solidFill>
                <a:srgbClr val="0000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4577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4577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457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457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2457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2457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2457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2457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2457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2457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2457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2457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577" grpId="0" build="p" animBg="1"/>
      <p:bldP spid="3" grpId="0"/>
      <p:bldP spid="4" grpId="0"/>
      <p:bldP spid="5" grpId="0"/>
      <p:bldP spid="6" grpId="0"/>
      <p:bldP spid="7" grpId="0"/>
      <p:bldP spid="8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fbeelding 2">
            <a:extLst>
              <a:ext uri="{FF2B5EF4-FFF2-40B4-BE49-F238E27FC236}">
                <a16:creationId xmlns:a16="http://schemas.microsoft.com/office/drawing/2014/main" id="{56E98789-0140-4452-9427-6B618D75C04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960" b="83358"/>
          <a:stretch/>
        </p:blipFill>
        <p:spPr>
          <a:xfrm>
            <a:off x="0" y="0"/>
            <a:ext cx="9144000" cy="710382"/>
          </a:xfrm>
          <a:prstGeom prst="rect">
            <a:avLst/>
          </a:prstGeom>
        </p:spPr>
      </p:pic>
      <p:pic>
        <p:nvPicPr>
          <p:cNvPr id="4" name="Afbeelding 3">
            <a:extLst>
              <a:ext uri="{FF2B5EF4-FFF2-40B4-BE49-F238E27FC236}">
                <a16:creationId xmlns:a16="http://schemas.microsoft.com/office/drawing/2014/main" id="{7A377C2F-FA49-44BE-B4FA-52330C0CB33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793"/>
          <a:stretch/>
        </p:blipFill>
        <p:spPr>
          <a:xfrm>
            <a:off x="0" y="1772815"/>
            <a:ext cx="9144000" cy="5099147"/>
          </a:xfrm>
          <a:prstGeom prst="rect">
            <a:avLst/>
          </a:prstGeom>
        </p:spPr>
      </p:pic>
      <p:pic>
        <p:nvPicPr>
          <p:cNvPr id="5" name="Afbeelding 4">
            <a:extLst>
              <a:ext uri="{FF2B5EF4-FFF2-40B4-BE49-F238E27FC236}">
                <a16:creationId xmlns:a16="http://schemas.microsoft.com/office/drawing/2014/main" id="{2EF8D86E-89F4-4DF3-9B2F-1C82CC186B9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960" b="83358"/>
          <a:stretch/>
        </p:blipFill>
        <p:spPr>
          <a:xfrm>
            <a:off x="0" y="1052736"/>
            <a:ext cx="9144000" cy="710382"/>
          </a:xfrm>
          <a:prstGeom prst="rect">
            <a:avLst/>
          </a:prstGeom>
        </p:spPr>
      </p:pic>
      <p:pic>
        <p:nvPicPr>
          <p:cNvPr id="6" name="Afbeelding 5">
            <a:extLst>
              <a:ext uri="{FF2B5EF4-FFF2-40B4-BE49-F238E27FC236}">
                <a16:creationId xmlns:a16="http://schemas.microsoft.com/office/drawing/2014/main" id="{E93EBFD8-3DF7-4754-9590-27093AA392F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960" b="83358"/>
          <a:stretch/>
        </p:blipFill>
        <p:spPr>
          <a:xfrm>
            <a:off x="0" y="620688"/>
            <a:ext cx="9144000" cy="710382"/>
          </a:xfrm>
          <a:prstGeom prst="rect">
            <a:avLst/>
          </a:prstGeom>
        </p:spPr>
      </p:pic>
      <p:sp>
        <p:nvSpPr>
          <p:cNvPr id="7" name="Stroomdiagram: Verbindingslijn 6">
            <a:extLst>
              <a:ext uri="{FF2B5EF4-FFF2-40B4-BE49-F238E27FC236}">
                <a16:creationId xmlns:a16="http://schemas.microsoft.com/office/drawing/2014/main" id="{6A995DE6-19F6-4FB7-8904-ED2230EA7A62}"/>
              </a:ext>
            </a:extLst>
          </p:cNvPr>
          <p:cNvSpPr/>
          <p:nvPr/>
        </p:nvSpPr>
        <p:spPr>
          <a:xfrm>
            <a:off x="3059832" y="404664"/>
            <a:ext cx="3528392" cy="3429025"/>
          </a:xfrm>
          <a:prstGeom prst="flowChartConnector">
            <a:avLst/>
          </a:prstGeom>
          <a:solidFill>
            <a:srgbClr val="EF71E0">
              <a:alpha val="40000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nl-NL" sz="4000" dirty="0">
                <a:solidFill>
                  <a:srgbClr val="0000FF"/>
                </a:solidFill>
              </a:rPr>
              <a:t>Dromer</a:t>
            </a:r>
          </a:p>
          <a:p>
            <a:endParaRPr lang="nl-NL" sz="4000" dirty="0">
              <a:solidFill>
                <a:schemeClr val="tx1"/>
              </a:solidFill>
            </a:endParaRPr>
          </a:p>
        </p:txBody>
      </p:sp>
      <p:sp>
        <p:nvSpPr>
          <p:cNvPr id="9" name="Stroomdiagram: Verbindingslijn 8">
            <a:extLst>
              <a:ext uri="{FF2B5EF4-FFF2-40B4-BE49-F238E27FC236}">
                <a16:creationId xmlns:a16="http://schemas.microsoft.com/office/drawing/2014/main" id="{635B9163-9F35-4AF9-9053-156E7228BD0D}"/>
              </a:ext>
            </a:extLst>
          </p:cNvPr>
          <p:cNvSpPr/>
          <p:nvPr/>
        </p:nvSpPr>
        <p:spPr>
          <a:xfrm>
            <a:off x="5724128" y="421026"/>
            <a:ext cx="3419872" cy="3429025"/>
          </a:xfrm>
          <a:prstGeom prst="flowChartConnector">
            <a:avLst/>
          </a:prstGeom>
          <a:solidFill>
            <a:srgbClr val="8CADD4">
              <a:alpha val="45000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nl-NL" sz="4000" dirty="0">
                <a:solidFill>
                  <a:srgbClr val="0000FF"/>
                </a:solidFill>
              </a:rPr>
              <a:t>Criticus</a:t>
            </a:r>
          </a:p>
          <a:p>
            <a:pPr algn="r"/>
            <a:endParaRPr lang="nl-NL" sz="4000" dirty="0">
              <a:solidFill>
                <a:schemeClr val="tx1"/>
              </a:solidFill>
            </a:endParaRPr>
          </a:p>
        </p:txBody>
      </p:sp>
      <p:sp>
        <p:nvSpPr>
          <p:cNvPr id="10" name="Stroomdiagram: Verbindingslijn 9">
            <a:extLst>
              <a:ext uri="{FF2B5EF4-FFF2-40B4-BE49-F238E27FC236}">
                <a16:creationId xmlns:a16="http://schemas.microsoft.com/office/drawing/2014/main" id="{629FA7D2-C71D-4965-8EF6-7E433FFFEAC1}"/>
              </a:ext>
            </a:extLst>
          </p:cNvPr>
          <p:cNvSpPr/>
          <p:nvPr/>
        </p:nvSpPr>
        <p:spPr>
          <a:xfrm>
            <a:off x="4427984" y="1844824"/>
            <a:ext cx="3528392" cy="3429025"/>
          </a:xfrm>
          <a:prstGeom prst="flowChartConnector">
            <a:avLst/>
          </a:prstGeom>
          <a:solidFill>
            <a:srgbClr val="FFFF00">
              <a:alpha val="39000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sz="4400" dirty="0">
              <a:solidFill>
                <a:schemeClr val="tx1"/>
              </a:solidFill>
            </a:endParaRPr>
          </a:p>
          <a:p>
            <a:pPr algn="ctr"/>
            <a:endParaRPr lang="nl-NL" sz="4400" dirty="0">
              <a:solidFill>
                <a:schemeClr val="tx1"/>
              </a:solidFill>
            </a:endParaRPr>
          </a:p>
          <a:p>
            <a:pPr algn="ctr"/>
            <a:r>
              <a:rPr lang="nl-NL" sz="4400" dirty="0">
                <a:solidFill>
                  <a:srgbClr val="0000FF"/>
                </a:solidFill>
              </a:rPr>
              <a:t>Realist</a:t>
            </a:r>
          </a:p>
        </p:txBody>
      </p:sp>
      <p:sp>
        <p:nvSpPr>
          <p:cNvPr id="11" name="Tekstvak 10">
            <a:extLst>
              <a:ext uri="{FF2B5EF4-FFF2-40B4-BE49-F238E27FC236}">
                <a16:creationId xmlns:a16="http://schemas.microsoft.com/office/drawing/2014/main" id="{37219451-1C19-4239-84A7-3383865CDFF4}"/>
              </a:ext>
            </a:extLst>
          </p:cNvPr>
          <p:cNvSpPr txBox="1"/>
          <p:nvPr/>
        </p:nvSpPr>
        <p:spPr>
          <a:xfrm>
            <a:off x="5724128" y="1844824"/>
            <a:ext cx="79208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b="1" dirty="0">
                <a:solidFill>
                  <a:srgbClr val="FF0000"/>
                </a:solidFill>
              </a:rPr>
              <a:t>Crea</a:t>
            </a:r>
          </a:p>
          <a:p>
            <a:pPr algn="ctr"/>
            <a:r>
              <a:rPr lang="nl-NL" b="1" dirty="0" err="1">
                <a:solidFill>
                  <a:srgbClr val="FF0000"/>
                </a:solidFill>
              </a:rPr>
              <a:t>tieve</a:t>
            </a:r>
            <a:r>
              <a:rPr lang="nl-NL" b="1" dirty="0">
                <a:solidFill>
                  <a:srgbClr val="FF0000"/>
                </a:solidFill>
              </a:rPr>
              <a:t> strategie</a:t>
            </a:r>
          </a:p>
        </p:txBody>
      </p:sp>
      <p:pic>
        <p:nvPicPr>
          <p:cNvPr id="2050" name="Picture 2" descr="Mijn 5 favoriete shows en attracties in Disneyland Parijs ...">
            <a:extLst>
              <a:ext uri="{FF2B5EF4-FFF2-40B4-BE49-F238E27FC236}">
                <a16:creationId xmlns:a16="http://schemas.microsoft.com/office/drawing/2014/main" id="{B1376B91-8A12-430B-ADDB-08247E842DA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001" t="12277" r="19600" b="3820"/>
          <a:stretch/>
        </p:blipFill>
        <p:spPr bwMode="auto">
          <a:xfrm>
            <a:off x="7695079" y="4355014"/>
            <a:ext cx="1448921" cy="25169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Pijl: rechts 11">
            <a:extLst>
              <a:ext uri="{FF2B5EF4-FFF2-40B4-BE49-F238E27FC236}">
                <a16:creationId xmlns:a16="http://schemas.microsoft.com/office/drawing/2014/main" id="{44E4670D-2FE3-4D94-A9BF-14FE9F26DD5B}"/>
              </a:ext>
            </a:extLst>
          </p:cNvPr>
          <p:cNvSpPr/>
          <p:nvPr/>
        </p:nvSpPr>
        <p:spPr>
          <a:xfrm rot="3224547">
            <a:off x="4355186" y="2865133"/>
            <a:ext cx="1728192" cy="504056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4" name="Pijl: rechts 13">
            <a:extLst>
              <a:ext uri="{FF2B5EF4-FFF2-40B4-BE49-F238E27FC236}">
                <a16:creationId xmlns:a16="http://schemas.microsoft.com/office/drawing/2014/main" id="{80874828-1326-4874-8245-BE61CE516026}"/>
              </a:ext>
            </a:extLst>
          </p:cNvPr>
          <p:cNvSpPr/>
          <p:nvPr/>
        </p:nvSpPr>
        <p:spPr>
          <a:xfrm rot="10800000">
            <a:off x="5364088" y="1374042"/>
            <a:ext cx="1512168" cy="504056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5" name="Pijl: rechts 14">
            <a:extLst>
              <a:ext uri="{FF2B5EF4-FFF2-40B4-BE49-F238E27FC236}">
                <a16:creationId xmlns:a16="http://schemas.microsoft.com/office/drawing/2014/main" id="{A32EE3B1-1D2D-46AE-B5C3-C1689F99074B}"/>
              </a:ext>
            </a:extLst>
          </p:cNvPr>
          <p:cNvSpPr/>
          <p:nvPr/>
        </p:nvSpPr>
        <p:spPr>
          <a:xfrm rot="18198112">
            <a:off x="6243553" y="2809452"/>
            <a:ext cx="1728192" cy="504056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5380307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9" grpId="0" animBg="1"/>
      <p:bldP spid="10" grpId="0" animBg="1"/>
      <p:bldP spid="11" grpId="0"/>
      <p:bldP spid="12" grpId="0" animBg="1"/>
      <p:bldP spid="14" grpId="0" animBg="1"/>
      <p:bldP spid="15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6" name="Picture 4" descr="Disney Creativity Strategy: 3 Perceptual Positions, Vital Roles, NLP Technology of Achievement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35496" y="1268760"/>
            <a:ext cx="3931637" cy="1512168"/>
          </a:xfrm>
          <a:prstGeom prst="rect">
            <a:avLst/>
          </a:prstGeom>
          <a:noFill/>
        </p:spPr>
      </p:pic>
      <p:pic>
        <p:nvPicPr>
          <p:cNvPr id="18438" name="Picture 6" descr="Disney Creativity Strategy: 3 Perceptual Positions, Vital Roles, NLP Technology of Achievement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1475656" y="188640"/>
            <a:ext cx="6480720" cy="792088"/>
          </a:xfrm>
          <a:prstGeom prst="rect">
            <a:avLst/>
          </a:prstGeom>
          <a:noFill/>
        </p:spPr>
      </p:pic>
      <p:pic>
        <p:nvPicPr>
          <p:cNvPr id="7" name="Picture 4" descr="Disney Creativity Strategy: 3 Perceptual Positions, Vital Roles, NLP Technology of Achievement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5022997" y="1268760"/>
            <a:ext cx="3941491" cy="1440160"/>
          </a:xfrm>
          <a:prstGeom prst="rect">
            <a:avLst/>
          </a:prstGeom>
          <a:noFill/>
        </p:spPr>
      </p:pic>
      <p:pic>
        <p:nvPicPr>
          <p:cNvPr id="8" name="Picture 4" descr="Disney Creativity Strategy: 3 Perceptual Positions, Vital Roles, NLP Technology of Achievement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2267744" y="4437112"/>
            <a:ext cx="4512501" cy="1440160"/>
          </a:xfrm>
          <a:prstGeom prst="rect">
            <a:avLst/>
          </a:prstGeom>
          <a:noFill/>
        </p:spPr>
      </p:pic>
      <p:sp>
        <p:nvSpPr>
          <p:cNvPr id="9" name="PIJL-OMLAAG 8"/>
          <p:cNvSpPr/>
          <p:nvPr/>
        </p:nvSpPr>
        <p:spPr>
          <a:xfrm rot="19334506">
            <a:off x="2455826" y="2981882"/>
            <a:ext cx="576064" cy="1296057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0" name="PIJL-OMLAAG 9"/>
          <p:cNvSpPr/>
          <p:nvPr/>
        </p:nvSpPr>
        <p:spPr>
          <a:xfrm rot="5400000">
            <a:off x="4211960" y="1540528"/>
            <a:ext cx="576064" cy="864096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1" name="PIJL-OMLAAG 10"/>
          <p:cNvSpPr/>
          <p:nvPr/>
        </p:nvSpPr>
        <p:spPr>
          <a:xfrm rot="13271856">
            <a:off x="7401405" y="2872602"/>
            <a:ext cx="576064" cy="1373815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2" name="Tekstvak 11"/>
          <p:cNvSpPr txBox="1"/>
          <p:nvPr/>
        </p:nvSpPr>
        <p:spPr>
          <a:xfrm>
            <a:off x="467544" y="2854677"/>
            <a:ext cx="165378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3600" b="1" dirty="0">
                <a:solidFill>
                  <a:srgbClr val="0000FF"/>
                </a:solidFill>
              </a:rPr>
              <a:t>Dromer</a:t>
            </a:r>
          </a:p>
        </p:txBody>
      </p:sp>
      <p:sp>
        <p:nvSpPr>
          <p:cNvPr id="13" name="Tekstvak 12"/>
          <p:cNvSpPr txBox="1"/>
          <p:nvPr/>
        </p:nvSpPr>
        <p:spPr>
          <a:xfrm>
            <a:off x="3419872" y="5949280"/>
            <a:ext cx="307084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3600" b="1" dirty="0">
                <a:solidFill>
                  <a:srgbClr val="0000FF"/>
                </a:solidFill>
              </a:rPr>
              <a:t>Doener, Realist</a:t>
            </a:r>
          </a:p>
        </p:txBody>
      </p:sp>
      <p:sp>
        <p:nvSpPr>
          <p:cNvPr id="14" name="Tekstvak 13"/>
          <p:cNvSpPr txBox="1"/>
          <p:nvPr/>
        </p:nvSpPr>
        <p:spPr>
          <a:xfrm>
            <a:off x="5557758" y="2636912"/>
            <a:ext cx="3445623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3600" b="1" dirty="0">
                <a:solidFill>
                  <a:srgbClr val="0000FF"/>
                </a:solidFill>
              </a:rPr>
              <a:t>Coach, </a:t>
            </a:r>
          </a:p>
          <a:p>
            <a:r>
              <a:rPr lang="nl-NL" sz="3600" b="1" dirty="0">
                <a:solidFill>
                  <a:srgbClr val="0000FF"/>
                </a:solidFill>
              </a:rPr>
              <a:t>Positieve Criticus</a:t>
            </a:r>
          </a:p>
        </p:txBody>
      </p:sp>
      <p:pic>
        <p:nvPicPr>
          <p:cNvPr id="18440" name="Picture 8" descr="http://contentequalsmoney.com/wp-content/uploads/2013/07/mickey-mouse1-221x300.jpg"/>
          <p:cNvPicPr>
            <a:picLocks noChangeAspect="1" noChangeArrowheads="1"/>
          </p:cNvPicPr>
          <p:nvPr/>
        </p:nvPicPr>
        <p:blipFill>
          <a:blip r:embed="rId6" cstate="screen"/>
          <a:srcRect/>
          <a:stretch>
            <a:fillRect/>
          </a:stretch>
        </p:blipFill>
        <p:spPr bwMode="auto">
          <a:xfrm>
            <a:off x="7148429" y="4149080"/>
            <a:ext cx="1995571" cy="270892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84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84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84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84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  <p:bldP spid="12" grpId="0"/>
      <p:bldP spid="13" grpId="0"/>
      <p:bldP spid="1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http://www.start78.nl/start78/frames/fotogal/imag02/bus2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2132856"/>
            <a:ext cx="4800533" cy="3600400"/>
          </a:xfrm>
          <a:prstGeom prst="rect">
            <a:avLst/>
          </a:prstGeom>
          <a:noFill/>
        </p:spPr>
      </p:pic>
      <p:pic>
        <p:nvPicPr>
          <p:cNvPr id="20484" name="Picture 4" descr="http://upload.wikimedia.org/wikipedia/commons/8/86/Driver_Dave_Marshall_The_Friendly_Bus_Driver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5417587" y="764704"/>
            <a:ext cx="3726413" cy="4968552"/>
          </a:xfrm>
          <a:prstGeom prst="rect">
            <a:avLst/>
          </a:prstGeom>
          <a:noFill/>
        </p:spPr>
      </p:pic>
      <p:sp>
        <p:nvSpPr>
          <p:cNvPr id="4" name="Tekstvak 3"/>
          <p:cNvSpPr txBox="1"/>
          <p:nvPr/>
        </p:nvSpPr>
        <p:spPr>
          <a:xfrm>
            <a:off x="35496" y="188640"/>
            <a:ext cx="493224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4800" b="1" dirty="0">
                <a:solidFill>
                  <a:srgbClr val="0000FF"/>
                </a:solidFill>
              </a:rPr>
              <a:t>Oorzaak </a:t>
            </a:r>
            <a:r>
              <a:rPr lang="nl-NL" sz="4800" b="1" dirty="0">
                <a:solidFill>
                  <a:srgbClr val="0000FF"/>
                </a:solidFill>
                <a:sym typeface="Wingdings" pitchFamily="2" charset="2"/>
              </a:rPr>
              <a:t> Gevolg</a:t>
            </a:r>
            <a:endParaRPr lang="nl-NL" sz="4800" b="1" dirty="0">
              <a:solidFill>
                <a:srgbClr val="0000FF"/>
              </a:solidFill>
            </a:endParaRPr>
          </a:p>
        </p:txBody>
      </p:sp>
      <p:sp>
        <p:nvSpPr>
          <p:cNvPr id="5" name="Tekstvak 4"/>
          <p:cNvSpPr txBox="1"/>
          <p:nvPr/>
        </p:nvSpPr>
        <p:spPr>
          <a:xfrm>
            <a:off x="323528" y="5877272"/>
            <a:ext cx="350416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3600" b="1" dirty="0">
                <a:solidFill>
                  <a:srgbClr val="0000FF"/>
                </a:solidFill>
              </a:rPr>
              <a:t>Achter in de bus?</a:t>
            </a:r>
          </a:p>
        </p:txBody>
      </p:sp>
      <p:sp>
        <p:nvSpPr>
          <p:cNvPr id="6" name="Tekstvak 5"/>
          <p:cNvSpPr txBox="1"/>
          <p:nvPr/>
        </p:nvSpPr>
        <p:spPr>
          <a:xfrm>
            <a:off x="3707904" y="5879013"/>
            <a:ext cx="119936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3600" b="1" dirty="0">
                <a:solidFill>
                  <a:srgbClr val="0000FF"/>
                </a:solidFill>
              </a:rPr>
              <a:t>Of ….</a:t>
            </a:r>
          </a:p>
        </p:txBody>
      </p:sp>
      <p:sp>
        <p:nvSpPr>
          <p:cNvPr id="7" name="Tekstvak 6"/>
          <p:cNvSpPr txBox="1"/>
          <p:nvPr/>
        </p:nvSpPr>
        <p:spPr>
          <a:xfrm>
            <a:off x="5385490" y="5879013"/>
            <a:ext cx="351346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3600" b="1" dirty="0">
                <a:solidFill>
                  <a:srgbClr val="0000FF"/>
                </a:solidFill>
              </a:rPr>
              <a:t>Achter het stuur?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4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4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04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04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hoek 3"/>
          <p:cNvSpPr/>
          <p:nvPr/>
        </p:nvSpPr>
        <p:spPr>
          <a:xfrm>
            <a:off x="0" y="188640"/>
            <a:ext cx="45720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l-NL" sz="2400" b="1" dirty="0">
                <a:solidFill>
                  <a:srgbClr val="0000FF"/>
                </a:solidFill>
              </a:rPr>
              <a:t>Isaac Newton (1642-1727) </a:t>
            </a:r>
          </a:p>
        </p:txBody>
      </p:sp>
      <p:pic>
        <p:nvPicPr>
          <p:cNvPr id="5" name="Afbeelding 4" descr="oorzaak gevolg.jpg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4725144"/>
            <a:ext cx="8964488" cy="2000250"/>
          </a:xfrm>
          <a:prstGeom prst="rect">
            <a:avLst/>
          </a:prstGeom>
        </p:spPr>
      </p:pic>
      <p:pic>
        <p:nvPicPr>
          <p:cNvPr id="2" name="Afbeelding 1">
            <a:extLst>
              <a:ext uri="{FF2B5EF4-FFF2-40B4-BE49-F238E27FC236}">
                <a16:creationId xmlns:a16="http://schemas.microsoft.com/office/drawing/2014/main" id="{67CEBB21-B6EF-46FC-B700-C3CAD630B27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43775" y="3240933"/>
            <a:ext cx="1800225" cy="1514475"/>
          </a:xfrm>
          <a:prstGeom prst="rect">
            <a:avLst/>
          </a:prstGeom>
        </p:spPr>
      </p:pic>
      <p:pic>
        <p:nvPicPr>
          <p:cNvPr id="3" name="Afbeelding 2">
            <a:extLst>
              <a:ext uri="{FF2B5EF4-FFF2-40B4-BE49-F238E27FC236}">
                <a16:creationId xmlns:a16="http://schemas.microsoft.com/office/drawing/2014/main" id="{CECFD807-DCD9-437B-9C06-A437681EE4B7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5825" t="24801" r="51575" b="43000"/>
          <a:stretch/>
        </p:blipFill>
        <p:spPr>
          <a:xfrm>
            <a:off x="4403792" y="8136"/>
            <a:ext cx="2136049" cy="3070570"/>
          </a:xfrm>
          <a:prstGeom prst="rect">
            <a:avLst/>
          </a:prstGeom>
        </p:spPr>
      </p:pic>
      <p:sp>
        <p:nvSpPr>
          <p:cNvPr id="8" name="Rechthoek 7">
            <a:extLst>
              <a:ext uri="{FF2B5EF4-FFF2-40B4-BE49-F238E27FC236}">
                <a16:creationId xmlns:a16="http://schemas.microsoft.com/office/drawing/2014/main" id="{AE71B86F-F769-4622-8E37-1326FC8BB2A3}"/>
              </a:ext>
            </a:extLst>
          </p:cNvPr>
          <p:cNvSpPr/>
          <p:nvPr/>
        </p:nvSpPr>
        <p:spPr>
          <a:xfrm>
            <a:off x="0" y="1170897"/>
            <a:ext cx="457200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nl-NL" dirty="0">
              <a:solidFill>
                <a:srgbClr val="0000FF"/>
              </a:solidFill>
            </a:endParaRPr>
          </a:p>
          <a:p>
            <a:r>
              <a:rPr lang="nl-NL" dirty="0">
                <a:solidFill>
                  <a:srgbClr val="0000FF"/>
                </a:solidFill>
              </a:rPr>
              <a:t>Het verhaal gaat dat hij op een dag onder een appelboom lag toen er een appel op zijn hoofd viel. Misschien zou ieder ander dit een toevalligheid noemen.</a:t>
            </a:r>
          </a:p>
        </p:txBody>
      </p:sp>
      <p:sp>
        <p:nvSpPr>
          <p:cNvPr id="9" name="Rechthoek 8">
            <a:extLst>
              <a:ext uri="{FF2B5EF4-FFF2-40B4-BE49-F238E27FC236}">
                <a16:creationId xmlns:a16="http://schemas.microsoft.com/office/drawing/2014/main" id="{04C863FB-DA17-4CDC-B378-931D74B95B95}"/>
              </a:ext>
            </a:extLst>
          </p:cNvPr>
          <p:cNvSpPr/>
          <p:nvPr/>
        </p:nvSpPr>
        <p:spPr>
          <a:xfrm>
            <a:off x="107504" y="3301760"/>
            <a:ext cx="723627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l-NL" dirty="0">
                <a:solidFill>
                  <a:srgbClr val="0000FF"/>
                </a:solidFill>
              </a:rPr>
              <a:t>Newton bleef er over nadenken en stelde zich de vraag: "Als ik dit voorval nou eens ernstig neem! Wat is de oorzaak van het vallen?" </a:t>
            </a:r>
          </a:p>
        </p:txBody>
      </p:sp>
      <p:sp>
        <p:nvSpPr>
          <p:cNvPr id="10" name="Rechthoek 9">
            <a:extLst>
              <a:ext uri="{FF2B5EF4-FFF2-40B4-BE49-F238E27FC236}">
                <a16:creationId xmlns:a16="http://schemas.microsoft.com/office/drawing/2014/main" id="{53D5E2DB-5994-40E9-9349-F44D1FD11590}"/>
              </a:ext>
            </a:extLst>
          </p:cNvPr>
          <p:cNvSpPr/>
          <p:nvPr/>
        </p:nvSpPr>
        <p:spPr>
          <a:xfrm>
            <a:off x="135391" y="4125480"/>
            <a:ext cx="723627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nl-NL" dirty="0">
                <a:solidFill>
                  <a:srgbClr val="0000FF"/>
                </a:solidFill>
              </a:rPr>
              <a:t>Zo ontdekte hij de zwaartekracht:</a:t>
            </a:r>
          </a:p>
        </p:txBody>
      </p:sp>
      <p:sp>
        <p:nvSpPr>
          <p:cNvPr id="11" name="Rechthoek 10">
            <a:extLst>
              <a:ext uri="{FF2B5EF4-FFF2-40B4-BE49-F238E27FC236}">
                <a16:creationId xmlns:a16="http://schemas.microsoft.com/office/drawing/2014/main" id="{CA040BE3-EFF0-46D5-8D56-549DE22F7B75}"/>
              </a:ext>
            </a:extLst>
          </p:cNvPr>
          <p:cNvSpPr/>
          <p:nvPr/>
        </p:nvSpPr>
        <p:spPr>
          <a:xfrm>
            <a:off x="0" y="755899"/>
            <a:ext cx="45720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l-NL" dirty="0">
                <a:solidFill>
                  <a:srgbClr val="0000FF"/>
                </a:solidFill>
              </a:rPr>
              <a:t>Grondlegger van het Oorzaak-Gevolg-model. </a:t>
            </a:r>
          </a:p>
        </p:txBody>
      </p:sp>
      <p:pic>
        <p:nvPicPr>
          <p:cNvPr id="6" name="Afbeelding 5">
            <a:extLst>
              <a:ext uri="{FF2B5EF4-FFF2-40B4-BE49-F238E27FC236}">
                <a16:creationId xmlns:a16="http://schemas.microsoft.com/office/drawing/2014/main" id="{BBB6AA34-4C8E-48DB-9880-20C9CB64747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539841" y="0"/>
            <a:ext cx="2600325" cy="32099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  <p:bldP spid="8" grpId="0" build="p"/>
      <p:bldP spid="9" grpId="0" build="p"/>
      <p:bldP spid="10" grpId="0" build="p"/>
      <p:bldP spid="11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el 1">
            <a:extLst>
              <a:ext uri="{FF2B5EF4-FFF2-40B4-BE49-F238E27FC236}">
                <a16:creationId xmlns:a16="http://schemas.microsoft.com/office/drawing/2014/main" id="{520068A3-E20E-4949-ADB7-6F0E4D94E61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26777718"/>
              </p:ext>
            </p:extLst>
          </p:nvPr>
        </p:nvGraphicFramePr>
        <p:xfrm>
          <a:off x="350468" y="1340768"/>
          <a:ext cx="8253980" cy="95013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449737">
                  <a:extLst>
                    <a:ext uri="{9D8B030D-6E8A-4147-A177-3AD203B41FA5}">
                      <a16:colId xmlns:a16="http://schemas.microsoft.com/office/drawing/2014/main" val="3288840689"/>
                    </a:ext>
                  </a:extLst>
                </a:gridCol>
                <a:gridCol w="6355871">
                  <a:extLst>
                    <a:ext uri="{9D8B030D-6E8A-4147-A177-3AD203B41FA5}">
                      <a16:colId xmlns:a16="http://schemas.microsoft.com/office/drawing/2014/main" val="123934858"/>
                    </a:ext>
                  </a:extLst>
                </a:gridCol>
                <a:gridCol w="448372">
                  <a:extLst>
                    <a:ext uri="{9D8B030D-6E8A-4147-A177-3AD203B41FA5}">
                      <a16:colId xmlns:a16="http://schemas.microsoft.com/office/drawing/2014/main" val="1464129918"/>
                    </a:ext>
                  </a:extLst>
                </a:gridCol>
              </a:tblGrid>
              <a:tr h="95013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l-NL" sz="1800">
                          <a:solidFill>
                            <a:srgbClr val="0000FF"/>
                          </a:solidFill>
                          <a:effectLst/>
                        </a:rPr>
                        <a:t>Aspect van communicatie </a:t>
                      </a:r>
                      <a:endParaRPr lang="nl-NL" sz="1800">
                        <a:solidFill>
                          <a:srgbClr val="0000FF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l-NL" sz="1800" dirty="0">
                          <a:solidFill>
                            <a:srgbClr val="0000FF"/>
                          </a:solidFill>
                          <a:effectLst/>
                        </a:rPr>
                        <a:t>Kruis bij elke vraag een</a:t>
                      </a:r>
                      <a:r>
                        <a:rPr lang="nl-NL" sz="1800" u="sng" dirty="0">
                          <a:solidFill>
                            <a:srgbClr val="0000FF"/>
                          </a:solidFill>
                          <a:effectLst/>
                        </a:rPr>
                        <a:t> </a:t>
                      </a:r>
                      <a:r>
                        <a:rPr lang="nl-NL" sz="1800" dirty="0">
                          <a:solidFill>
                            <a:srgbClr val="0000FF"/>
                          </a:solidFill>
                          <a:effectLst/>
                        </a:rPr>
                        <a:t>antwoord aan dat je het meeste aanspreekt.</a:t>
                      </a:r>
                      <a:endParaRPr lang="nl-NL" sz="1800" dirty="0">
                        <a:solidFill>
                          <a:srgbClr val="0000FF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l-NL" sz="1800" dirty="0">
                          <a:solidFill>
                            <a:srgbClr val="0000FF"/>
                          </a:solidFill>
                          <a:effectLst/>
                        </a:rPr>
                        <a:t>Score</a:t>
                      </a:r>
                      <a:endParaRPr lang="nl-NL" sz="1800" dirty="0">
                        <a:solidFill>
                          <a:srgbClr val="0000FF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extLst>
                  <a:ext uri="{0D108BD9-81ED-4DB2-BD59-A6C34878D82A}">
                    <a16:rowId xmlns:a16="http://schemas.microsoft.com/office/drawing/2014/main" val="1034210526"/>
                  </a:ext>
                </a:extLst>
              </a:tr>
            </a:tbl>
          </a:graphicData>
        </a:graphic>
      </p:graphicFrame>
      <p:pic>
        <p:nvPicPr>
          <p:cNvPr id="4097" name="Afbeelding 25">
            <a:extLst>
              <a:ext uri="{FF2B5EF4-FFF2-40B4-BE49-F238E27FC236}">
                <a16:creationId xmlns:a16="http://schemas.microsoft.com/office/drawing/2014/main" id="{5688D10D-0334-4290-A3E1-489DE9176A6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280" y="330380"/>
            <a:ext cx="539145" cy="7800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A6A0EF16-39FB-46C8-9959-9300AB747C82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1560" y="280434"/>
            <a:ext cx="7668344" cy="7386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indent="2698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269875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nl-NL" altLang="nl-NL" sz="2000" b="1" i="1" u="none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latin typeface="Cambria" panose="020405030504060302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O</a:t>
            </a:r>
            <a:r>
              <a:rPr kumimoji="0" lang="nl-NL" altLang="nl-NL" sz="2000" b="1" i="1" u="none" strike="noStrike" cap="none" normalizeH="0" baseline="0" dirty="0" bmk="">
                <a:ln>
                  <a:noFill/>
                </a:ln>
                <a:solidFill>
                  <a:srgbClr val="0000FF"/>
                </a:solidFill>
                <a:effectLst/>
                <a:latin typeface="Cambria" panose="020405030504060302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efening voor: Oorzaak-Gevolg-test: </a:t>
            </a:r>
            <a:endParaRPr kumimoji="0" lang="nl-NL" altLang="nl-NL" sz="1050" b="1" i="0" u="none" strike="noStrike" cap="none" normalizeH="0" baseline="0" dirty="0" bmk="">
              <a:ln>
                <a:noFill/>
              </a:ln>
              <a:solidFill>
                <a:srgbClr val="0000FF"/>
              </a:solidFill>
              <a:effectLst/>
            </a:endParaRPr>
          </a:p>
          <a:p>
            <a:pPr marL="0" marR="0" lvl="0" indent="269875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nl-NL" altLang="nl-NL" sz="1100" b="0" i="0" u="none" strike="noStrike" cap="none" normalizeH="0" baseline="0" dirty="0" bmk="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Sta je meer aan de kant van de oorzaak of aan de kant van het gevolg? </a:t>
            </a:r>
            <a:endParaRPr kumimoji="0" lang="nl-NL" altLang="nl-NL" sz="600" b="0" i="0" u="none" strike="noStrike" cap="none" normalizeH="0" baseline="0" dirty="0" bmk="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269875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nl-NL" altLang="nl-NL" sz="1100" b="0" i="1" u="none" strike="noStrike" cap="none" normalizeH="0" baseline="0" dirty="0" bmk="">
                <a:ln>
                  <a:noFill/>
                </a:ln>
                <a:solidFill>
                  <a:schemeClr val="tx1"/>
                </a:solidFill>
                <a:effectLst/>
                <a:latin typeface="Cambria" panose="020405030504060302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(deze kun je ook thuis op de website maken: http://www.jeongekendevermogens.nl/Quiz/oorzaak-gevolg.htm)</a:t>
            </a:r>
            <a:endParaRPr kumimoji="0" lang="nl-NL" altLang="nl-NL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graphicFrame>
        <p:nvGraphicFramePr>
          <p:cNvPr id="5" name="Tabel 4">
            <a:extLst>
              <a:ext uri="{FF2B5EF4-FFF2-40B4-BE49-F238E27FC236}">
                <a16:creationId xmlns:a16="http://schemas.microsoft.com/office/drawing/2014/main" id="{CF9E3EC7-F805-4768-B6B4-A56D8F4460B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98302364"/>
              </p:ext>
            </p:extLst>
          </p:nvPr>
        </p:nvGraphicFramePr>
        <p:xfrm>
          <a:off x="350468" y="2114048"/>
          <a:ext cx="8253980" cy="826198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449737">
                  <a:extLst>
                    <a:ext uri="{9D8B030D-6E8A-4147-A177-3AD203B41FA5}">
                      <a16:colId xmlns:a16="http://schemas.microsoft.com/office/drawing/2014/main" val="2643801760"/>
                    </a:ext>
                  </a:extLst>
                </a:gridCol>
                <a:gridCol w="6355871">
                  <a:extLst>
                    <a:ext uri="{9D8B030D-6E8A-4147-A177-3AD203B41FA5}">
                      <a16:colId xmlns:a16="http://schemas.microsoft.com/office/drawing/2014/main" val="3192812651"/>
                    </a:ext>
                  </a:extLst>
                </a:gridCol>
                <a:gridCol w="448372">
                  <a:extLst>
                    <a:ext uri="{9D8B030D-6E8A-4147-A177-3AD203B41FA5}">
                      <a16:colId xmlns:a16="http://schemas.microsoft.com/office/drawing/2014/main" val="860886079"/>
                    </a:ext>
                  </a:extLst>
                </a:gridCol>
              </a:tblGrid>
              <a:tr h="826198">
                <a:tc>
                  <a:txBody>
                    <a:bodyPr/>
                    <a:lstStyle/>
                    <a:p>
                      <a:pPr marL="0" lvl="0" indent="0">
                        <a:spcAft>
                          <a:spcPts val="0"/>
                        </a:spcAft>
                        <a:buFont typeface="+mj-lt"/>
                        <a:buNone/>
                        <a:tabLst>
                          <a:tab pos="270510" algn="l"/>
                        </a:tabLst>
                      </a:pPr>
                      <a:r>
                        <a:rPr lang="nl-NL" sz="1400" dirty="0">
                          <a:solidFill>
                            <a:srgbClr val="0000FF"/>
                          </a:solidFill>
                          <a:effectLst/>
                        </a:rPr>
                        <a:t>Waar focus je op?: </a:t>
                      </a:r>
                      <a:endParaRPr lang="nl-NL" sz="1800" dirty="0">
                        <a:solidFill>
                          <a:srgbClr val="0000FF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marL="342900" lvl="0" indent="-342900">
                        <a:spcAft>
                          <a:spcPts val="0"/>
                        </a:spcAft>
                        <a:buFont typeface="+mj-lt"/>
                        <a:buAutoNum type="alphaUcPeriod"/>
                        <a:tabLst>
                          <a:tab pos="315595" algn="l"/>
                          <a:tab pos="459105" algn="l"/>
                        </a:tabLst>
                      </a:pPr>
                      <a:r>
                        <a:rPr lang="nl-NL" sz="1400" dirty="0">
                          <a:solidFill>
                            <a:srgbClr val="0000FF"/>
                          </a:solidFill>
                          <a:effectLst/>
                        </a:rPr>
                        <a:t>Ik ben meestal gericht op 'bereiken'</a:t>
                      </a:r>
                      <a:endParaRPr lang="nl-NL" sz="1800" dirty="0">
                        <a:solidFill>
                          <a:srgbClr val="0000FF"/>
                        </a:solidFill>
                        <a:effectLst/>
                      </a:endParaRPr>
                    </a:p>
                    <a:p>
                      <a:pPr marL="342900" lvl="0" indent="-342900">
                        <a:spcAft>
                          <a:spcPts val="0"/>
                        </a:spcAft>
                        <a:buFont typeface="+mj-lt"/>
                        <a:buAutoNum type="alphaUcPeriod"/>
                        <a:tabLst>
                          <a:tab pos="315595" algn="l"/>
                          <a:tab pos="459105" algn="l"/>
                        </a:tabLst>
                      </a:pPr>
                      <a:r>
                        <a:rPr lang="nl-NL" sz="1400" dirty="0">
                          <a:solidFill>
                            <a:srgbClr val="0000FF"/>
                          </a:solidFill>
                          <a:effectLst/>
                        </a:rPr>
                        <a:t>Ik wil vaak problemen voorkomen, vermijden. </a:t>
                      </a:r>
                      <a:endParaRPr lang="nl-NL" sz="1800" dirty="0">
                        <a:solidFill>
                          <a:srgbClr val="0000FF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l-NL" sz="1400" dirty="0">
                          <a:solidFill>
                            <a:srgbClr val="0000FF"/>
                          </a:solidFill>
                          <a:effectLst/>
                        </a:rPr>
                        <a:t>1A</a:t>
                      </a:r>
                      <a:endParaRPr lang="nl-NL" sz="1800" dirty="0">
                        <a:solidFill>
                          <a:srgbClr val="0000FF"/>
                        </a:solidFill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nl-NL" sz="1400" dirty="0">
                          <a:solidFill>
                            <a:srgbClr val="0000FF"/>
                          </a:solidFill>
                          <a:effectLst/>
                        </a:rPr>
                        <a:t>1B</a:t>
                      </a:r>
                      <a:endParaRPr lang="nl-NL" sz="1800" dirty="0">
                        <a:solidFill>
                          <a:srgbClr val="0000FF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extLst>
                  <a:ext uri="{0D108BD9-81ED-4DB2-BD59-A6C34878D82A}">
                    <a16:rowId xmlns:a16="http://schemas.microsoft.com/office/drawing/2014/main" val="3094030112"/>
                  </a:ext>
                </a:extLst>
              </a:tr>
            </a:tbl>
          </a:graphicData>
        </a:graphic>
      </p:graphicFrame>
      <p:graphicFrame>
        <p:nvGraphicFramePr>
          <p:cNvPr id="6" name="Tabel 5">
            <a:extLst>
              <a:ext uri="{FF2B5EF4-FFF2-40B4-BE49-F238E27FC236}">
                <a16:creationId xmlns:a16="http://schemas.microsoft.com/office/drawing/2014/main" id="{65717E96-0960-4652-9DE4-2D95BA2282D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90575654"/>
              </p:ext>
            </p:extLst>
          </p:nvPr>
        </p:nvGraphicFramePr>
        <p:xfrm>
          <a:off x="413852" y="3064180"/>
          <a:ext cx="8253980" cy="826198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449737">
                  <a:extLst>
                    <a:ext uri="{9D8B030D-6E8A-4147-A177-3AD203B41FA5}">
                      <a16:colId xmlns:a16="http://schemas.microsoft.com/office/drawing/2014/main" val="2360939094"/>
                    </a:ext>
                  </a:extLst>
                </a:gridCol>
                <a:gridCol w="6355871">
                  <a:extLst>
                    <a:ext uri="{9D8B030D-6E8A-4147-A177-3AD203B41FA5}">
                      <a16:colId xmlns:a16="http://schemas.microsoft.com/office/drawing/2014/main" val="2521245555"/>
                    </a:ext>
                  </a:extLst>
                </a:gridCol>
                <a:gridCol w="448372">
                  <a:extLst>
                    <a:ext uri="{9D8B030D-6E8A-4147-A177-3AD203B41FA5}">
                      <a16:colId xmlns:a16="http://schemas.microsoft.com/office/drawing/2014/main" val="1139437452"/>
                    </a:ext>
                  </a:extLst>
                </a:gridCol>
              </a:tblGrid>
              <a:tr h="826198">
                <a:tc>
                  <a:txBody>
                    <a:bodyPr/>
                    <a:lstStyle/>
                    <a:p>
                      <a:pPr marL="0" lvl="0" indent="0">
                        <a:spcAft>
                          <a:spcPts val="0"/>
                        </a:spcAft>
                        <a:buFont typeface="+mj-lt"/>
                        <a:buNone/>
                        <a:tabLst>
                          <a:tab pos="270510" algn="l"/>
                        </a:tabLst>
                      </a:pPr>
                      <a:r>
                        <a:rPr lang="nl-NL" sz="1400" dirty="0">
                          <a:solidFill>
                            <a:srgbClr val="0000FF"/>
                          </a:solidFill>
                          <a:effectLst/>
                        </a:rPr>
                        <a:t>Waar denk je aan?</a:t>
                      </a:r>
                      <a:endParaRPr lang="nl-NL" sz="1800" dirty="0">
                        <a:solidFill>
                          <a:srgbClr val="0000FF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marL="342900" lvl="0" indent="-342900">
                        <a:spcAft>
                          <a:spcPts val="0"/>
                        </a:spcAft>
                        <a:buFont typeface="+mj-lt"/>
                        <a:buAutoNum type="alphaUcPeriod"/>
                        <a:tabLst>
                          <a:tab pos="315595" algn="l"/>
                          <a:tab pos="459105" algn="l"/>
                        </a:tabLst>
                      </a:pPr>
                      <a:r>
                        <a:rPr lang="nl-NL" sz="1400" dirty="0">
                          <a:solidFill>
                            <a:srgbClr val="0000FF"/>
                          </a:solidFill>
                          <a:effectLst/>
                        </a:rPr>
                        <a:t>Ik denk eerst aan de oplossing van een probleem.</a:t>
                      </a:r>
                      <a:endParaRPr lang="nl-NL" sz="1800" dirty="0">
                        <a:solidFill>
                          <a:srgbClr val="0000FF"/>
                        </a:solidFill>
                        <a:effectLst/>
                      </a:endParaRPr>
                    </a:p>
                    <a:p>
                      <a:pPr marL="342900" lvl="0" indent="-342900">
                        <a:spcAft>
                          <a:spcPts val="0"/>
                        </a:spcAft>
                        <a:buFont typeface="+mj-lt"/>
                        <a:buAutoNum type="alphaUcPeriod"/>
                        <a:tabLst>
                          <a:tab pos="315595" algn="l"/>
                          <a:tab pos="459105" algn="l"/>
                        </a:tabLst>
                      </a:pPr>
                      <a:r>
                        <a:rPr lang="nl-NL" sz="1400" dirty="0">
                          <a:solidFill>
                            <a:srgbClr val="0000FF"/>
                          </a:solidFill>
                          <a:effectLst/>
                        </a:rPr>
                        <a:t>Ik denk eerst aan de oorzaak van een probleem.</a:t>
                      </a:r>
                      <a:endParaRPr lang="nl-NL" sz="1800" dirty="0">
                        <a:solidFill>
                          <a:srgbClr val="0000FF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l-NL" sz="1400" dirty="0">
                          <a:solidFill>
                            <a:srgbClr val="0000FF"/>
                          </a:solidFill>
                          <a:effectLst/>
                        </a:rPr>
                        <a:t>2A</a:t>
                      </a:r>
                      <a:endParaRPr lang="nl-NL" sz="1800" dirty="0">
                        <a:solidFill>
                          <a:srgbClr val="0000FF"/>
                        </a:solidFill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nl-NL" sz="1400" dirty="0">
                          <a:solidFill>
                            <a:srgbClr val="0000FF"/>
                          </a:solidFill>
                          <a:effectLst/>
                        </a:rPr>
                        <a:t>2B</a:t>
                      </a:r>
                      <a:endParaRPr lang="nl-NL" sz="1800" dirty="0">
                        <a:solidFill>
                          <a:srgbClr val="0000FF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extLst>
                  <a:ext uri="{0D108BD9-81ED-4DB2-BD59-A6C34878D82A}">
                    <a16:rowId xmlns:a16="http://schemas.microsoft.com/office/drawing/2014/main" val="3450217758"/>
                  </a:ext>
                </a:extLst>
              </a:tr>
            </a:tbl>
          </a:graphicData>
        </a:graphic>
      </p:graphicFrame>
      <p:graphicFrame>
        <p:nvGraphicFramePr>
          <p:cNvPr id="7" name="Tabel 6">
            <a:extLst>
              <a:ext uri="{FF2B5EF4-FFF2-40B4-BE49-F238E27FC236}">
                <a16:creationId xmlns:a16="http://schemas.microsoft.com/office/drawing/2014/main" id="{540BE34B-A574-4313-9B6B-836315F211C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20553041"/>
              </p:ext>
            </p:extLst>
          </p:nvPr>
        </p:nvGraphicFramePr>
        <p:xfrm>
          <a:off x="413852" y="4043617"/>
          <a:ext cx="8253980" cy="826198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449737">
                  <a:extLst>
                    <a:ext uri="{9D8B030D-6E8A-4147-A177-3AD203B41FA5}">
                      <a16:colId xmlns:a16="http://schemas.microsoft.com/office/drawing/2014/main" val="40790260"/>
                    </a:ext>
                  </a:extLst>
                </a:gridCol>
                <a:gridCol w="6355871">
                  <a:extLst>
                    <a:ext uri="{9D8B030D-6E8A-4147-A177-3AD203B41FA5}">
                      <a16:colId xmlns:a16="http://schemas.microsoft.com/office/drawing/2014/main" val="870641494"/>
                    </a:ext>
                  </a:extLst>
                </a:gridCol>
                <a:gridCol w="448372">
                  <a:extLst>
                    <a:ext uri="{9D8B030D-6E8A-4147-A177-3AD203B41FA5}">
                      <a16:colId xmlns:a16="http://schemas.microsoft.com/office/drawing/2014/main" val="2845050627"/>
                    </a:ext>
                  </a:extLst>
                </a:gridCol>
              </a:tblGrid>
              <a:tr h="826198">
                <a:tc>
                  <a:txBody>
                    <a:bodyPr/>
                    <a:lstStyle/>
                    <a:p>
                      <a:pPr marL="0" lvl="0" indent="0">
                        <a:spcAft>
                          <a:spcPts val="0"/>
                        </a:spcAft>
                        <a:buFont typeface="+mj-lt"/>
                        <a:buNone/>
                        <a:tabLst>
                          <a:tab pos="270510" algn="l"/>
                        </a:tabLst>
                      </a:pPr>
                      <a:r>
                        <a:rPr lang="nl-NL" sz="1400" dirty="0">
                          <a:solidFill>
                            <a:srgbClr val="0000FF"/>
                          </a:solidFill>
                          <a:effectLst/>
                        </a:rPr>
                        <a:t>Tegen of samen?</a:t>
                      </a:r>
                      <a:endParaRPr lang="nl-NL" sz="1800" dirty="0">
                        <a:solidFill>
                          <a:srgbClr val="0000FF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marL="342900" lvl="0" indent="-342900">
                        <a:spcAft>
                          <a:spcPts val="0"/>
                        </a:spcAft>
                        <a:buFont typeface="+mj-lt"/>
                        <a:buAutoNum type="alphaUcPeriod"/>
                        <a:tabLst>
                          <a:tab pos="315595" algn="l"/>
                          <a:tab pos="459105" algn="l"/>
                        </a:tabLst>
                      </a:pPr>
                      <a:r>
                        <a:rPr lang="nl-NL" sz="1400">
                          <a:solidFill>
                            <a:srgbClr val="0000FF"/>
                          </a:solidFill>
                          <a:effectLst/>
                        </a:rPr>
                        <a:t>Ik voel de ander tegenover me, ik denk in 'zij, jullie, ieder voor zich' </a:t>
                      </a:r>
                      <a:endParaRPr lang="nl-NL" sz="1800">
                        <a:solidFill>
                          <a:srgbClr val="0000FF"/>
                        </a:solidFill>
                        <a:effectLst/>
                      </a:endParaRPr>
                    </a:p>
                    <a:p>
                      <a:pPr marL="342900" lvl="0" indent="-342900">
                        <a:spcAft>
                          <a:spcPts val="0"/>
                        </a:spcAft>
                        <a:buFont typeface="+mj-lt"/>
                        <a:buAutoNum type="alphaUcPeriod"/>
                        <a:tabLst>
                          <a:tab pos="315595" algn="l"/>
                          <a:tab pos="459105" algn="l"/>
                        </a:tabLst>
                      </a:pPr>
                      <a:r>
                        <a:rPr lang="nl-NL" sz="1400">
                          <a:solidFill>
                            <a:srgbClr val="0000FF"/>
                          </a:solidFill>
                          <a:effectLst/>
                        </a:rPr>
                        <a:t>Ik denk in 'wij en samen',</a:t>
                      </a:r>
                      <a:endParaRPr lang="nl-NL" sz="1800">
                        <a:solidFill>
                          <a:srgbClr val="0000FF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l-NL" sz="1400" dirty="0">
                          <a:solidFill>
                            <a:srgbClr val="0000FF"/>
                          </a:solidFill>
                          <a:effectLst/>
                        </a:rPr>
                        <a:t>3A</a:t>
                      </a:r>
                      <a:endParaRPr lang="nl-NL" sz="1800" dirty="0">
                        <a:solidFill>
                          <a:srgbClr val="0000FF"/>
                        </a:solidFill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nl-NL" sz="1400" dirty="0">
                          <a:solidFill>
                            <a:srgbClr val="0000FF"/>
                          </a:solidFill>
                          <a:effectLst/>
                        </a:rPr>
                        <a:t>3B</a:t>
                      </a:r>
                      <a:endParaRPr lang="nl-NL" sz="1800" dirty="0">
                        <a:solidFill>
                          <a:srgbClr val="0000FF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extLst>
                  <a:ext uri="{0D108BD9-81ED-4DB2-BD59-A6C34878D82A}">
                    <a16:rowId xmlns:a16="http://schemas.microsoft.com/office/drawing/2014/main" val="1104844752"/>
                  </a:ext>
                </a:extLst>
              </a:tr>
            </a:tbl>
          </a:graphicData>
        </a:graphic>
      </p:graphicFrame>
      <p:graphicFrame>
        <p:nvGraphicFramePr>
          <p:cNvPr id="8" name="Tabel 7">
            <a:extLst>
              <a:ext uri="{FF2B5EF4-FFF2-40B4-BE49-F238E27FC236}">
                <a16:creationId xmlns:a16="http://schemas.microsoft.com/office/drawing/2014/main" id="{C92B4301-57F2-4466-8AAD-0B68DE93590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17488871"/>
              </p:ext>
            </p:extLst>
          </p:nvPr>
        </p:nvGraphicFramePr>
        <p:xfrm>
          <a:off x="445010" y="5080781"/>
          <a:ext cx="8253980" cy="981873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449737">
                  <a:extLst>
                    <a:ext uri="{9D8B030D-6E8A-4147-A177-3AD203B41FA5}">
                      <a16:colId xmlns:a16="http://schemas.microsoft.com/office/drawing/2014/main" val="957044752"/>
                    </a:ext>
                  </a:extLst>
                </a:gridCol>
                <a:gridCol w="6355871">
                  <a:extLst>
                    <a:ext uri="{9D8B030D-6E8A-4147-A177-3AD203B41FA5}">
                      <a16:colId xmlns:a16="http://schemas.microsoft.com/office/drawing/2014/main" val="1160460225"/>
                    </a:ext>
                  </a:extLst>
                </a:gridCol>
                <a:gridCol w="448372">
                  <a:extLst>
                    <a:ext uri="{9D8B030D-6E8A-4147-A177-3AD203B41FA5}">
                      <a16:colId xmlns:a16="http://schemas.microsoft.com/office/drawing/2014/main" val="1919921566"/>
                    </a:ext>
                  </a:extLst>
                </a:gridCol>
              </a:tblGrid>
              <a:tr h="981873">
                <a:tc>
                  <a:txBody>
                    <a:bodyPr/>
                    <a:lstStyle/>
                    <a:p>
                      <a:pPr marL="0" lvl="0" indent="0">
                        <a:spcAft>
                          <a:spcPts val="0"/>
                        </a:spcAft>
                        <a:buFont typeface="+mj-lt"/>
                        <a:buNone/>
                        <a:tabLst>
                          <a:tab pos="270510" algn="l"/>
                        </a:tabLst>
                      </a:pPr>
                      <a:r>
                        <a:rPr lang="nl-NL" sz="1400" dirty="0">
                          <a:solidFill>
                            <a:srgbClr val="0000FF"/>
                          </a:solidFill>
                          <a:effectLst/>
                        </a:rPr>
                        <a:t>Omgang met elkaar:</a:t>
                      </a:r>
                      <a:endParaRPr lang="nl-NL" sz="1800" dirty="0">
                        <a:solidFill>
                          <a:srgbClr val="0000FF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marL="342900" lvl="0" indent="-342900">
                        <a:spcAft>
                          <a:spcPts val="0"/>
                        </a:spcAft>
                        <a:buFont typeface="+mj-lt"/>
                        <a:buAutoNum type="alphaUcPeriod"/>
                        <a:tabLst>
                          <a:tab pos="315595" algn="l"/>
                          <a:tab pos="457200" algn="l"/>
                        </a:tabLst>
                      </a:pPr>
                      <a:r>
                        <a:rPr lang="nl-NL" sz="1400">
                          <a:solidFill>
                            <a:srgbClr val="0000FF"/>
                          </a:solidFill>
                          <a:effectLst/>
                        </a:rPr>
                        <a:t>Er wordt over elkaar gepraat, vaak in verwijten, de ander hoeft daar niet bij te zijn.</a:t>
                      </a:r>
                      <a:endParaRPr lang="nl-NL" sz="1800">
                        <a:solidFill>
                          <a:srgbClr val="0000FF"/>
                        </a:solidFill>
                        <a:effectLst/>
                      </a:endParaRPr>
                    </a:p>
                    <a:p>
                      <a:pPr marL="342900" lvl="0" indent="-342900">
                        <a:spcAft>
                          <a:spcPts val="0"/>
                        </a:spcAft>
                        <a:buFont typeface="+mj-lt"/>
                        <a:buAutoNum type="alphaUcPeriod"/>
                        <a:tabLst>
                          <a:tab pos="315595" algn="l"/>
                          <a:tab pos="457200" algn="l"/>
                        </a:tabLst>
                      </a:pPr>
                      <a:r>
                        <a:rPr lang="nl-NL" sz="1400">
                          <a:solidFill>
                            <a:srgbClr val="0000FF"/>
                          </a:solidFill>
                          <a:effectLst/>
                        </a:rPr>
                        <a:t>Er wordt met elkaar gepraat, we durven de confrontaties (met respect) aan.</a:t>
                      </a:r>
                      <a:endParaRPr lang="nl-NL" sz="1800">
                        <a:solidFill>
                          <a:srgbClr val="0000FF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l-NL" sz="1400" dirty="0">
                          <a:solidFill>
                            <a:srgbClr val="0000FF"/>
                          </a:solidFill>
                          <a:effectLst/>
                        </a:rPr>
                        <a:t>4A</a:t>
                      </a:r>
                      <a:endParaRPr lang="nl-NL" sz="1800" dirty="0">
                        <a:solidFill>
                          <a:srgbClr val="0000FF"/>
                        </a:solidFill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nl-NL" sz="1400" dirty="0">
                          <a:solidFill>
                            <a:srgbClr val="0000FF"/>
                          </a:solidFill>
                          <a:effectLst/>
                        </a:rPr>
                        <a:t>4B</a:t>
                      </a:r>
                      <a:endParaRPr lang="nl-NL" sz="1800" dirty="0">
                        <a:solidFill>
                          <a:srgbClr val="0000FF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extLst>
                  <a:ext uri="{0D108BD9-81ED-4DB2-BD59-A6C34878D82A}">
                    <a16:rowId xmlns:a16="http://schemas.microsoft.com/office/drawing/2014/main" val="2393739789"/>
                  </a:ext>
                </a:extLst>
              </a:tr>
            </a:tbl>
          </a:graphicData>
        </a:graphic>
      </p:graphicFrame>
      <p:graphicFrame>
        <p:nvGraphicFramePr>
          <p:cNvPr id="9" name="Tabel 8">
            <a:extLst>
              <a:ext uri="{FF2B5EF4-FFF2-40B4-BE49-F238E27FC236}">
                <a16:creationId xmlns:a16="http://schemas.microsoft.com/office/drawing/2014/main" id="{53541921-8CF6-4F48-8CF6-9C4DA8E3905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09016067"/>
              </p:ext>
            </p:extLst>
          </p:nvPr>
        </p:nvGraphicFramePr>
        <p:xfrm>
          <a:off x="413852" y="6164467"/>
          <a:ext cx="8253980" cy="826198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449737">
                  <a:extLst>
                    <a:ext uri="{9D8B030D-6E8A-4147-A177-3AD203B41FA5}">
                      <a16:colId xmlns:a16="http://schemas.microsoft.com/office/drawing/2014/main" val="1984472277"/>
                    </a:ext>
                  </a:extLst>
                </a:gridCol>
                <a:gridCol w="6355871">
                  <a:extLst>
                    <a:ext uri="{9D8B030D-6E8A-4147-A177-3AD203B41FA5}">
                      <a16:colId xmlns:a16="http://schemas.microsoft.com/office/drawing/2014/main" val="1392774577"/>
                    </a:ext>
                  </a:extLst>
                </a:gridCol>
                <a:gridCol w="448372">
                  <a:extLst>
                    <a:ext uri="{9D8B030D-6E8A-4147-A177-3AD203B41FA5}">
                      <a16:colId xmlns:a16="http://schemas.microsoft.com/office/drawing/2014/main" val="2641129708"/>
                    </a:ext>
                  </a:extLst>
                </a:gridCol>
              </a:tblGrid>
              <a:tr h="826198">
                <a:tc>
                  <a:txBody>
                    <a:bodyPr/>
                    <a:lstStyle/>
                    <a:p>
                      <a:pPr marL="0" lvl="0" indent="0">
                        <a:spcAft>
                          <a:spcPts val="0"/>
                        </a:spcAft>
                        <a:buFont typeface="+mj-lt"/>
                        <a:buNone/>
                        <a:tabLst>
                          <a:tab pos="270510" algn="l"/>
                        </a:tabLst>
                      </a:pPr>
                      <a:r>
                        <a:rPr lang="nl-NL" sz="1400" dirty="0">
                          <a:solidFill>
                            <a:srgbClr val="0000FF"/>
                          </a:solidFill>
                          <a:effectLst/>
                        </a:rPr>
                        <a:t>Helpen of aanvallen?</a:t>
                      </a:r>
                      <a:endParaRPr lang="nl-NL" sz="1800" dirty="0">
                        <a:solidFill>
                          <a:srgbClr val="0000FF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marL="342900" lvl="0" indent="-342900">
                        <a:spcAft>
                          <a:spcPts val="0"/>
                        </a:spcAft>
                        <a:buFont typeface="+mj-lt"/>
                        <a:buAutoNum type="alphaUcPeriod"/>
                        <a:tabLst>
                          <a:tab pos="315595" algn="l"/>
                          <a:tab pos="457200" algn="l"/>
                        </a:tabLst>
                      </a:pPr>
                      <a:r>
                        <a:rPr lang="nl-NL" sz="1400">
                          <a:solidFill>
                            <a:srgbClr val="0000FF"/>
                          </a:solidFill>
                          <a:effectLst/>
                        </a:rPr>
                        <a:t>De ander wil mij meestal wel helpen.</a:t>
                      </a:r>
                      <a:endParaRPr lang="nl-NL" sz="1800">
                        <a:solidFill>
                          <a:srgbClr val="0000FF"/>
                        </a:solidFill>
                        <a:effectLst/>
                      </a:endParaRPr>
                    </a:p>
                    <a:p>
                      <a:pPr marL="342900" lvl="0" indent="-342900">
                        <a:spcAft>
                          <a:spcPts val="0"/>
                        </a:spcAft>
                        <a:buFont typeface="+mj-lt"/>
                        <a:buAutoNum type="alphaUcPeriod"/>
                        <a:tabLst>
                          <a:tab pos="315595" algn="l"/>
                          <a:tab pos="457200" algn="l"/>
                        </a:tabLst>
                      </a:pPr>
                      <a:r>
                        <a:rPr lang="nl-NL" sz="1400">
                          <a:solidFill>
                            <a:srgbClr val="0000FF"/>
                          </a:solidFill>
                          <a:effectLst/>
                        </a:rPr>
                        <a:t>Het voelt alsof anderen mij vaak willen aanvallen.</a:t>
                      </a:r>
                      <a:endParaRPr lang="nl-NL" sz="1800" dirty="0">
                        <a:solidFill>
                          <a:srgbClr val="0000FF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l-NL" sz="1400" dirty="0">
                          <a:solidFill>
                            <a:srgbClr val="0000FF"/>
                          </a:solidFill>
                          <a:effectLst/>
                        </a:rPr>
                        <a:t>5A</a:t>
                      </a:r>
                      <a:endParaRPr lang="nl-NL" sz="1800" dirty="0">
                        <a:solidFill>
                          <a:srgbClr val="0000FF"/>
                        </a:solidFill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nl-NL" sz="1400" dirty="0">
                          <a:solidFill>
                            <a:srgbClr val="0000FF"/>
                          </a:solidFill>
                          <a:effectLst/>
                        </a:rPr>
                        <a:t>5B</a:t>
                      </a:r>
                      <a:endParaRPr lang="nl-NL" sz="1800" dirty="0">
                        <a:solidFill>
                          <a:srgbClr val="0000FF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extLst>
                  <a:ext uri="{0D108BD9-81ED-4DB2-BD59-A6C34878D82A}">
                    <a16:rowId xmlns:a16="http://schemas.microsoft.com/office/drawing/2014/main" val="85011371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868268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0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0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ep 38"/>
          <p:cNvGrpSpPr/>
          <p:nvPr/>
        </p:nvGrpSpPr>
        <p:grpSpPr>
          <a:xfrm>
            <a:off x="395536" y="1268760"/>
            <a:ext cx="4176464" cy="3816424"/>
            <a:chOff x="323528" y="2276872"/>
            <a:chExt cx="4176464" cy="3816424"/>
          </a:xfrm>
        </p:grpSpPr>
        <p:grpSp>
          <p:nvGrpSpPr>
            <p:cNvPr id="3" name="Groep 36"/>
            <p:cNvGrpSpPr/>
            <p:nvPr/>
          </p:nvGrpSpPr>
          <p:grpSpPr>
            <a:xfrm>
              <a:off x="323528" y="2276872"/>
              <a:ext cx="4176464" cy="3816424"/>
              <a:chOff x="395536" y="2276872"/>
              <a:chExt cx="4176464" cy="3816424"/>
            </a:xfrm>
          </p:grpSpPr>
          <p:pic>
            <p:nvPicPr>
              <p:cNvPr id="17" name="Picture 2" descr="http://franklio.weebly.com/uploads/1/0/3/2/10327760/4116866_orig.jpg"/>
              <p:cNvPicPr>
                <a:picLocks noChangeAspect="1" noChangeArrowheads="1"/>
              </p:cNvPicPr>
              <p:nvPr/>
            </p:nvPicPr>
            <p:blipFill>
              <a:blip r:embed="rId2" cstate="screen"/>
              <a:srcRect/>
              <a:stretch>
                <a:fillRect/>
              </a:stretch>
            </p:blipFill>
            <p:spPr bwMode="auto">
              <a:xfrm>
                <a:off x="395536" y="2276872"/>
                <a:ext cx="4176464" cy="3816424"/>
              </a:xfrm>
              <a:prstGeom prst="rect">
                <a:avLst/>
              </a:prstGeom>
              <a:noFill/>
            </p:spPr>
          </p:pic>
          <p:grpSp>
            <p:nvGrpSpPr>
              <p:cNvPr id="4" name="Groep 34"/>
              <p:cNvGrpSpPr/>
              <p:nvPr/>
            </p:nvGrpSpPr>
            <p:grpSpPr>
              <a:xfrm>
                <a:off x="1066768" y="3140968"/>
                <a:ext cx="2785152" cy="2304256"/>
                <a:chOff x="947176" y="2380109"/>
                <a:chExt cx="2713144" cy="2153953"/>
              </a:xfrm>
            </p:grpSpPr>
            <p:sp>
              <p:nvSpPr>
                <p:cNvPr id="13" name="Vrije vorm 12"/>
                <p:cNvSpPr/>
                <p:nvPr/>
              </p:nvSpPr>
              <p:spPr>
                <a:xfrm>
                  <a:off x="2843808" y="2636912"/>
                  <a:ext cx="816512" cy="760859"/>
                </a:xfrm>
                <a:custGeom>
                  <a:avLst/>
                  <a:gdLst>
                    <a:gd name="connsiteX0" fmla="*/ 17553 w 960528"/>
                    <a:gd name="connsiteY0" fmla="*/ 180975 h 904875"/>
                    <a:gd name="connsiteX1" fmla="*/ 17553 w 960528"/>
                    <a:gd name="connsiteY1" fmla="*/ 180975 h 904875"/>
                    <a:gd name="connsiteX2" fmla="*/ 31841 w 960528"/>
                    <a:gd name="connsiteY2" fmla="*/ 371475 h 904875"/>
                    <a:gd name="connsiteX3" fmla="*/ 46128 w 960528"/>
                    <a:gd name="connsiteY3" fmla="*/ 442912 h 904875"/>
                    <a:gd name="connsiteX4" fmla="*/ 50891 w 960528"/>
                    <a:gd name="connsiteY4" fmla="*/ 461962 h 904875"/>
                    <a:gd name="connsiteX5" fmla="*/ 60416 w 960528"/>
                    <a:gd name="connsiteY5" fmla="*/ 476250 h 904875"/>
                    <a:gd name="connsiteX6" fmla="*/ 69941 w 960528"/>
                    <a:gd name="connsiteY6" fmla="*/ 504825 h 904875"/>
                    <a:gd name="connsiteX7" fmla="*/ 74703 w 960528"/>
                    <a:gd name="connsiteY7" fmla="*/ 519112 h 904875"/>
                    <a:gd name="connsiteX8" fmla="*/ 98516 w 960528"/>
                    <a:gd name="connsiteY8" fmla="*/ 552450 h 904875"/>
                    <a:gd name="connsiteX9" fmla="*/ 117566 w 960528"/>
                    <a:gd name="connsiteY9" fmla="*/ 581025 h 904875"/>
                    <a:gd name="connsiteX10" fmla="*/ 127091 w 960528"/>
                    <a:gd name="connsiteY10" fmla="*/ 595312 h 904875"/>
                    <a:gd name="connsiteX11" fmla="*/ 141378 w 960528"/>
                    <a:gd name="connsiteY11" fmla="*/ 623887 h 904875"/>
                    <a:gd name="connsiteX12" fmla="*/ 155666 w 960528"/>
                    <a:gd name="connsiteY12" fmla="*/ 633412 h 904875"/>
                    <a:gd name="connsiteX13" fmla="*/ 179478 w 960528"/>
                    <a:gd name="connsiteY13" fmla="*/ 661987 h 904875"/>
                    <a:gd name="connsiteX14" fmla="*/ 212816 w 960528"/>
                    <a:gd name="connsiteY14" fmla="*/ 700087 h 904875"/>
                    <a:gd name="connsiteX15" fmla="*/ 236628 w 960528"/>
                    <a:gd name="connsiteY15" fmla="*/ 728662 h 904875"/>
                    <a:gd name="connsiteX16" fmla="*/ 260441 w 960528"/>
                    <a:gd name="connsiteY16" fmla="*/ 752475 h 904875"/>
                    <a:gd name="connsiteX17" fmla="*/ 284253 w 960528"/>
                    <a:gd name="connsiteY17" fmla="*/ 781050 h 904875"/>
                    <a:gd name="connsiteX18" fmla="*/ 303303 w 960528"/>
                    <a:gd name="connsiteY18" fmla="*/ 795337 h 904875"/>
                    <a:gd name="connsiteX19" fmla="*/ 331878 w 960528"/>
                    <a:gd name="connsiteY19" fmla="*/ 814387 h 904875"/>
                    <a:gd name="connsiteX20" fmla="*/ 360453 w 960528"/>
                    <a:gd name="connsiteY20" fmla="*/ 838200 h 904875"/>
                    <a:gd name="connsiteX21" fmla="*/ 408078 w 960528"/>
                    <a:gd name="connsiteY21" fmla="*/ 862012 h 904875"/>
                    <a:gd name="connsiteX22" fmla="*/ 422366 w 960528"/>
                    <a:gd name="connsiteY22" fmla="*/ 871537 h 904875"/>
                    <a:gd name="connsiteX23" fmla="*/ 469991 w 960528"/>
                    <a:gd name="connsiteY23" fmla="*/ 885825 h 904875"/>
                    <a:gd name="connsiteX24" fmla="*/ 503328 w 960528"/>
                    <a:gd name="connsiteY24" fmla="*/ 895350 h 904875"/>
                    <a:gd name="connsiteX25" fmla="*/ 641441 w 960528"/>
                    <a:gd name="connsiteY25" fmla="*/ 904875 h 904875"/>
                    <a:gd name="connsiteX26" fmla="*/ 746216 w 960528"/>
                    <a:gd name="connsiteY26" fmla="*/ 900112 h 904875"/>
                    <a:gd name="connsiteX27" fmla="*/ 774791 w 960528"/>
                    <a:gd name="connsiteY27" fmla="*/ 890587 h 904875"/>
                    <a:gd name="connsiteX28" fmla="*/ 789078 w 960528"/>
                    <a:gd name="connsiteY28" fmla="*/ 876300 h 904875"/>
                    <a:gd name="connsiteX29" fmla="*/ 817653 w 960528"/>
                    <a:gd name="connsiteY29" fmla="*/ 857250 h 904875"/>
                    <a:gd name="connsiteX30" fmla="*/ 841466 w 960528"/>
                    <a:gd name="connsiteY30" fmla="*/ 823912 h 904875"/>
                    <a:gd name="connsiteX31" fmla="*/ 855753 w 960528"/>
                    <a:gd name="connsiteY31" fmla="*/ 814387 h 904875"/>
                    <a:gd name="connsiteX32" fmla="*/ 865278 w 960528"/>
                    <a:gd name="connsiteY32" fmla="*/ 795337 h 904875"/>
                    <a:gd name="connsiteX33" fmla="*/ 884328 w 960528"/>
                    <a:gd name="connsiteY33" fmla="*/ 762000 h 904875"/>
                    <a:gd name="connsiteX34" fmla="*/ 898616 w 960528"/>
                    <a:gd name="connsiteY34" fmla="*/ 728662 h 904875"/>
                    <a:gd name="connsiteX35" fmla="*/ 922428 w 960528"/>
                    <a:gd name="connsiteY35" fmla="*/ 690562 h 904875"/>
                    <a:gd name="connsiteX36" fmla="*/ 936716 w 960528"/>
                    <a:gd name="connsiteY36" fmla="*/ 652462 h 904875"/>
                    <a:gd name="connsiteX37" fmla="*/ 946241 w 960528"/>
                    <a:gd name="connsiteY37" fmla="*/ 614362 h 904875"/>
                    <a:gd name="connsiteX38" fmla="*/ 955766 w 960528"/>
                    <a:gd name="connsiteY38" fmla="*/ 581025 h 904875"/>
                    <a:gd name="connsiteX39" fmla="*/ 960528 w 960528"/>
                    <a:gd name="connsiteY39" fmla="*/ 500062 h 904875"/>
                    <a:gd name="connsiteX40" fmla="*/ 955766 w 960528"/>
                    <a:gd name="connsiteY40" fmla="*/ 290512 h 904875"/>
                    <a:gd name="connsiteX41" fmla="*/ 951003 w 960528"/>
                    <a:gd name="connsiteY41" fmla="*/ 276225 h 904875"/>
                    <a:gd name="connsiteX42" fmla="*/ 931953 w 960528"/>
                    <a:gd name="connsiteY42" fmla="*/ 190500 h 904875"/>
                    <a:gd name="connsiteX43" fmla="*/ 922428 w 960528"/>
                    <a:gd name="connsiteY43" fmla="*/ 176212 h 904875"/>
                    <a:gd name="connsiteX44" fmla="*/ 912903 w 960528"/>
                    <a:gd name="connsiteY44" fmla="*/ 157162 h 904875"/>
                    <a:gd name="connsiteX45" fmla="*/ 908141 w 960528"/>
                    <a:gd name="connsiteY45" fmla="*/ 142875 h 904875"/>
                    <a:gd name="connsiteX46" fmla="*/ 893853 w 960528"/>
                    <a:gd name="connsiteY46" fmla="*/ 128587 h 904875"/>
                    <a:gd name="connsiteX47" fmla="*/ 874803 w 960528"/>
                    <a:gd name="connsiteY47" fmla="*/ 104775 h 904875"/>
                    <a:gd name="connsiteX48" fmla="*/ 870041 w 960528"/>
                    <a:gd name="connsiteY48" fmla="*/ 90487 h 904875"/>
                    <a:gd name="connsiteX49" fmla="*/ 846228 w 960528"/>
                    <a:gd name="connsiteY49" fmla="*/ 66675 h 904875"/>
                    <a:gd name="connsiteX50" fmla="*/ 831941 w 960528"/>
                    <a:gd name="connsiteY50" fmla="*/ 52387 h 904875"/>
                    <a:gd name="connsiteX51" fmla="*/ 812891 w 960528"/>
                    <a:gd name="connsiteY51" fmla="*/ 42862 h 904875"/>
                    <a:gd name="connsiteX52" fmla="*/ 784316 w 960528"/>
                    <a:gd name="connsiteY52" fmla="*/ 33337 h 904875"/>
                    <a:gd name="connsiteX53" fmla="*/ 770028 w 960528"/>
                    <a:gd name="connsiteY53" fmla="*/ 28575 h 904875"/>
                    <a:gd name="connsiteX54" fmla="*/ 722403 w 960528"/>
                    <a:gd name="connsiteY54" fmla="*/ 23812 h 904875"/>
                    <a:gd name="connsiteX55" fmla="*/ 679541 w 960528"/>
                    <a:gd name="connsiteY55" fmla="*/ 19050 h 904875"/>
                    <a:gd name="connsiteX56" fmla="*/ 627153 w 960528"/>
                    <a:gd name="connsiteY56" fmla="*/ 14287 h 904875"/>
                    <a:gd name="connsiteX57" fmla="*/ 546191 w 960528"/>
                    <a:gd name="connsiteY57" fmla="*/ 4762 h 904875"/>
                    <a:gd name="connsiteX58" fmla="*/ 460466 w 960528"/>
                    <a:gd name="connsiteY58" fmla="*/ 0 h 904875"/>
                    <a:gd name="connsiteX59" fmla="*/ 150903 w 960528"/>
                    <a:gd name="connsiteY59" fmla="*/ 4762 h 904875"/>
                    <a:gd name="connsiteX60" fmla="*/ 127091 w 960528"/>
                    <a:gd name="connsiteY60" fmla="*/ 9525 h 904875"/>
                    <a:gd name="connsiteX61" fmla="*/ 112803 w 960528"/>
                    <a:gd name="connsiteY61" fmla="*/ 14287 h 904875"/>
                    <a:gd name="connsiteX62" fmla="*/ 98516 w 960528"/>
                    <a:gd name="connsiteY62" fmla="*/ 23812 h 904875"/>
                    <a:gd name="connsiteX63" fmla="*/ 69941 w 960528"/>
                    <a:gd name="connsiteY63" fmla="*/ 33337 h 904875"/>
                    <a:gd name="connsiteX64" fmla="*/ 60416 w 960528"/>
                    <a:gd name="connsiteY64" fmla="*/ 47625 h 904875"/>
                    <a:gd name="connsiteX65" fmla="*/ 46128 w 960528"/>
                    <a:gd name="connsiteY65" fmla="*/ 57150 h 904875"/>
                    <a:gd name="connsiteX66" fmla="*/ 27078 w 960528"/>
                    <a:gd name="connsiteY66" fmla="*/ 85725 h 904875"/>
                    <a:gd name="connsiteX67" fmla="*/ 17553 w 960528"/>
                    <a:gd name="connsiteY67" fmla="*/ 100012 h 904875"/>
                    <a:gd name="connsiteX68" fmla="*/ 12791 w 960528"/>
                    <a:gd name="connsiteY68" fmla="*/ 114300 h 904875"/>
                    <a:gd name="connsiteX69" fmla="*/ 3266 w 960528"/>
                    <a:gd name="connsiteY69" fmla="*/ 128587 h 904875"/>
                    <a:gd name="connsiteX70" fmla="*/ 12791 w 960528"/>
                    <a:gd name="connsiteY70" fmla="*/ 195262 h 904875"/>
                    <a:gd name="connsiteX71" fmla="*/ 17553 w 960528"/>
                    <a:gd name="connsiteY71" fmla="*/ 214312 h 904875"/>
                    <a:gd name="connsiteX72" fmla="*/ 17553 w 960528"/>
                    <a:gd name="connsiteY72" fmla="*/ 180975 h 9048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</a:cxnLst>
                  <a:rect l="l" t="t" r="r" b="b"/>
                  <a:pathLst>
                    <a:path w="960528" h="904875">
                      <a:moveTo>
                        <a:pt x="17553" y="180975"/>
                      </a:moveTo>
                      <a:lnTo>
                        <a:pt x="17553" y="180975"/>
                      </a:lnTo>
                      <a:cubicBezTo>
                        <a:pt x="21452" y="266736"/>
                        <a:pt x="20240" y="290259"/>
                        <a:pt x="31841" y="371475"/>
                      </a:cubicBezTo>
                      <a:cubicBezTo>
                        <a:pt x="38454" y="417768"/>
                        <a:pt x="33881" y="393926"/>
                        <a:pt x="46128" y="442912"/>
                      </a:cubicBezTo>
                      <a:cubicBezTo>
                        <a:pt x="47716" y="449262"/>
                        <a:pt x="47260" y="456516"/>
                        <a:pt x="50891" y="461962"/>
                      </a:cubicBezTo>
                      <a:lnTo>
                        <a:pt x="60416" y="476250"/>
                      </a:lnTo>
                      <a:lnTo>
                        <a:pt x="69941" y="504825"/>
                      </a:lnTo>
                      <a:cubicBezTo>
                        <a:pt x="71528" y="509587"/>
                        <a:pt x="71919" y="514935"/>
                        <a:pt x="74703" y="519112"/>
                      </a:cubicBezTo>
                      <a:cubicBezTo>
                        <a:pt x="105658" y="565546"/>
                        <a:pt x="57182" y="493402"/>
                        <a:pt x="98516" y="552450"/>
                      </a:cubicBezTo>
                      <a:cubicBezTo>
                        <a:pt x="105081" y="561828"/>
                        <a:pt x="111216" y="571500"/>
                        <a:pt x="117566" y="581025"/>
                      </a:cubicBezTo>
                      <a:lnTo>
                        <a:pt x="127091" y="595312"/>
                      </a:lnTo>
                      <a:cubicBezTo>
                        <a:pt x="130964" y="606933"/>
                        <a:pt x="132145" y="614654"/>
                        <a:pt x="141378" y="623887"/>
                      </a:cubicBezTo>
                      <a:cubicBezTo>
                        <a:pt x="145426" y="627934"/>
                        <a:pt x="150903" y="630237"/>
                        <a:pt x="155666" y="633412"/>
                      </a:cubicBezTo>
                      <a:cubicBezTo>
                        <a:pt x="189699" y="684463"/>
                        <a:pt x="136703" y="606990"/>
                        <a:pt x="179478" y="661987"/>
                      </a:cubicBezTo>
                      <a:cubicBezTo>
                        <a:pt x="209396" y="700453"/>
                        <a:pt x="185156" y="681648"/>
                        <a:pt x="212816" y="700087"/>
                      </a:cubicBezTo>
                      <a:cubicBezTo>
                        <a:pt x="236465" y="735562"/>
                        <a:pt x="206070" y="691992"/>
                        <a:pt x="236628" y="728662"/>
                      </a:cubicBezTo>
                      <a:cubicBezTo>
                        <a:pt x="256472" y="752475"/>
                        <a:pt x="234247" y="735013"/>
                        <a:pt x="260441" y="752475"/>
                      </a:cubicBezTo>
                      <a:cubicBezTo>
                        <a:pt x="270238" y="767170"/>
                        <a:pt x="269995" y="768829"/>
                        <a:pt x="284253" y="781050"/>
                      </a:cubicBezTo>
                      <a:cubicBezTo>
                        <a:pt x="290279" y="786216"/>
                        <a:pt x="297276" y="790171"/>
                        <a:pt x="303303" y="795337"/>
                      </a:cubicBezTo>
                      <a:cubicBezTo>
                        <a:pt x="326006" y="814796"/>
                        <a:pt x="307575" y="806287"/>
                        <a:pt x="331878" y="814387"/>
                      </a:cubicBezTo>
                      <a:cubicBezTo>
                        <a:pt x="347506" y="837830"/>
                        <a:pt x="333598" y="822087"/>
                        <a:pt x="360453" y="838200"/>
                      </a:cubicBezTo>
                      <a:cubicBezTo>
                        <a:pt x="400954" y="862500"/>
                        <a:pt x="374217" y="853548"/>
                        <a:pt x="408078" y="862012"/>
                      </a:cubicBezTo>
                      <a:cubicBezTo>
                        <a:pt x="412841" y="865187"/>
                        <a:pt x="417135" y="869212"/>
                        <a:pt x="422366" y="871537"/>
                      </a:cubicBezTo>
                      <a:cubicBezTo>
                        <a:pt x="442732" y="880588"/>
                        <a:pt x="450600" y="880285"/>
                        <a:pt x="469991" y="885825"/>
                      </a:cubicBezTo>
                      <a:cubicBezTo>
                        <a:pt x="480511" y="888831"/>
                        <a:pt x="492416" y="894358"/>
                        <a:pt x="503328" y="895350"/>
                      </a:cubicBezTo>
                      <a:cubicBezTo>
                        <a:pt x="549285" y="899528"/>
                        <a:pt x="641441" y="904875"/>
                        <a:pt x="641441" y="904875"/>
                      </a:cubicBezTo>
                      <a:cubicBezTo>
                        <a:pt x="676366" y="903287"/>
                        <a:pt x="711454" y="903837"/>
                        <a:pt x="746216" y="900112"/>
                      </a:cubicBezTo>
                      <a:cubicBezTo>
                        <a:pt x="756199" y="899042"/>
                        <a:pt x="774791" y="890587"/>
                        <a:pt x="774791" y="890587"/>
                      </a:cubicBezTo>
                      <a:cubicBezTo>
                        <a:pt x="779553" y="885825"/>
                        <a:pt x="783762" y="880435"/>
                        <a:pt x="789078" y="876300"/>
                      </a:cubicBezTo>
                      <a:cubicBezTo>
                        <a:pt x="798114" y="869272"/>
                        <a:pt x="817653" y="857250"/>
                        <a:pt x="817653" y="857250"/>
                      </a:cubicBezTo>
                      <a:cubicBezTo>
                        <a:pt x="823063" y="849135"/>
                        <a:pt x="835556" y="829822"/>
                        <a:pt x="841466" y="823912"/>
                      </a:cubicBezTo>
                      <a:cubicBezTo>
                        <a:pt x="845513" y="819865"/>
                        <a:pt x="850991" y="817562"/>
                        <a:pt x="855753" y="814387"/>
                      </a:cubicBezTo>
                      <a:cubicBezTo>
                        <a:pt x="858928" y="808037"/>
                        <a:pt x="861756" y="801501"/>
                        <a:pt x="865278" y="795337"/>
                      </a:cubicBezTo>
                      <a:cubicBezTo>
                        <a:pt x="878945" y="771420"/>
                        <a:pt x="871990" y="790788"/>
                        <a:pt x="884328" y="762000"/>
                      </a:cubicBezTo>
                      <a:cubicBezTo>
                        <a:pt x="895041" y="737004"/>
                        <a:pt x="881607" y="757821"/>
                        <a:pt x="898616" y="728662"/>
                      </a:cubicBezTo>
                      <a:cubicBezTo>
                        <a:pt x="906162" y="715726"/>
                        <a:pt x="917691" y="704770"/>
                        <a:pt x="922428" y="690562"/>
                      </a:cubicBezTo>
                      <a:cubicBezTo>
                        <a:pt x="929895" y="668165"/>
                        <a:pt x="925327" y="680936"/>
                        <a:pt x="936716" y="652462"/>
                      </a:cubicBezTo>
                      <a:cubicBezTo>
                        <a:pt x="946399" y="604042"/>
                        <a:pt x="936476" y="648538"/>
                        <a:pt x="946241" y="614362"/>
                      </a:cubicBezTo>
                      <a:cubicBezTo>
                        <a:pt x="958199" y="572510"/>
                        <a:pt x="944348" y="615274"/>
                        <a:pt x="955766" y="581025"/>
                      </a:cubicBezTo>
                      <a:cubicBezTo>
                        <a:pt x="957353" y="554037"/>
                        <a:pt x="960528" y="527096"/>
                        <a:pt x="960528" y="500062"/>
                      </a:cubicBezTo>
                      <a:cubicBezTo>
                        <a:pt x="960528" y="430194"/>
                        <a:pt x="958736" y="360317"/>
                        <a:pt x="955766" y="290512"/>
                      </a:cubicBezTo>
                      <a:cubicBezTo>
                        <a:pt x="955553" y="285497"/>
                        <a:pt x="952132" y="281116"/>
                        <a:pt x="951003" y="276225"/>
                      </a:cubicBezTo>
                      <a:cubicBezTo>
                        <a:pt x="950744" y="275101"/>
                        <a:pt x="935836" y="196325"/>
                        <a:pt x="931953" y="190500"/>
                      </a:cubicBezTo>
                      <a:cubicBezTo>
                        <a:pt x="928778" y="185737"/>
                        <a:pt x="925268" y="181182"/>
                        <a:pt x="922428" y="176212"/>
                      </a:cubicBezTo>
                      <a:cubicBezTo>
                        <a:pt x="918906" y="170048"/>
                        <a:pt x="915700" y="163688"/>
                        <a:pt x="912903" y="157162"/>
                      </a:cubicBezTo>
                      <a:cubicBezTo>
                        <a:pt x="910926" y="152548"/>
                        <a:pt x="910926" y="147052"/>
                        <a:pt x="908141" y="142875"/>
                      </a:cubicBezTo>
                      <a:cubicBezTo>
                        <a:pt x="904405" y="137271"/>
                        <a:pt x="898616" y="133350"/>
                        <a:pt x="893853" y="128587"/>
                      </a:cubicBezTo>
                      <a:cubicBezTo>
                        <a:pt x="881883" y="92675"/>
                        <a:pt x="899423" y="135550"/>
                        <a:pt x="874803" y="104775"/>
                      </a:cubicBezTo>
                      <a:cubicBezTo>
                        <a:pt x="871667" y="100855"/>
                        <a:pt x="872286" y="94977"/>
                        <a:pt x="870041" y="90487"/>
                      </a:cubicBezTo>
                      <a:cubicBezTo>
                        <a:pt x="860063" y="70530"/>
                        <a:pt x="862556" y="80282"/>
                        <a:pt x="846228" y="66675"/>
                      </a:cubicBezTo>
                      <a:cubicBezTo>
                        <a:pt x="841054" y="62363"/>
                        <a:pt x="837422" y="56302"/>
                        <a:pt x="831941" y="52387"/>
                      </a:cubicBezTo>
                      <a:cubicBezTo>
                        <a:pt x="826164" y="48260"/>
                        <a:pt x="819483" y="45499"/>
                        <a:pt x="812891" y="42862"/>
                      </a:cubicBezTo>
                      <a:cubicBezTo>
                        <a:pt x="803569" y="39133"/>
                        <a:pt x="793841" y="36512"/>
                        <a:pt x="784316" y="33337"/>
                      </a:cubicBezTo>
                      <a:cubicBezTo>
                        <a:pt x="779553" y="31750"/>
                        <a:pt x="775023" y="29075"/>
                        <a:pt x="770028" y="28575"/>
                      </a:cubicBezTo>
                      <a:lnTo>
                        <a:pt x="722403" y="23812"/>
                      </a:lnTo>
                      <a:lnTo>
                        <a:pt x="679541" y="19050"/>
                      </a:lnTo>
                      <a:lnTo>
                        <a:pt x="627153" y="14287"/>
                      </a:lnTo>
                      <a:cubicBezTo>
                        <a:pt x="600460" y="11477"/>
                        <a:pt x="572941" y="6743"/>
                        <a:pt x="546191" y="4762"/>
                      </a:cubicBezTo>
                      <a:cubicBezTo>
                        <a:pt x="517650" y="2648"/>
                        <a:pt x="489041" y="1587"/>
                        <a:pt x="460466" y="0"/>
                      </a:cubicBezTo>
                      <a:lnTo>
                        <a:pt x="150903" y="4762"/>
                      </a:lnTo>
                      <a:cubicBezTo>
                        <a:pt x="142812" y="4993"/>
                        <a:pt x="134944" y="7562"/>
                        <a:pt x="127091" y="9525"/>
                      </a:cubicBezTo>
                      <a:cubicBezTo>
                        <a:pt x="122221" y="10743"/>
                        <a:pt x="117566" y="12700"/>
                        <a:pt x="112803" y="14287"/>
                      </a:cubicBezTo>
                      <a:cubicBezTo>
                        <a:pt x="108041" y="17462"/>
                        <a:pt x="103746" y="21487"/>
                        <a:pt x="98516" y="23812"/>
                      </a:cubicBezTo>
                      <a:cubicBezTo>
                        <a:pt x="89341" y="27890"/>
                        <a:pt x="69941" y="33337"/>
                        <a:pt x="69941" y="33337"/>
                      </a:cubicBezTo>
                      <a:cubicBezTo>
                        <a:pt x="66766" y="38100"/>
                        <a:pt x="64463" y="43578"/>
                        <a:pt x="60416" y="47625"/>
                      </a:cubicBezTo>
                      <a:cubicBezTo>
                        <a:pt x="56369" y="51672"/>
                        <a:pt x="49897" y="52842"/>
                        <a:pt x="46128" y="57150"/>
                      </a:cubicBezTo>
                      <a:cubicBezTo>
                        <a:pt x="38590" y="65765"/>
                        <a:pt x="33428" y="76200"/>
                        <a:pt x="27078" y="85725"/>
                      </a:cubicBezTo>
                      <a:lnTo>
                        <a:pt x="17553" y="100012"/>
                      </a:lnTo>
                      <a:cubicBezTo>
                        <a:pt x="15966" y="104775"/>
                        <a:pt x="15036" y="109810"/>
                        <a:pt x="12791" y="114300"/>
                      </a:cubicBezTo>
                      <a:cubicBezTo>
                        <a:pt x="10231" y="119419"/>
                        <a:pt x="3674" y="122878"/>
                        <a:pt x="3266" y="128587"/>
                      </a:cubicBezTo>
                      <a:cubicBezTo>
                        <a:pt x="0" y="174304"/>
                        <a:pt x="4911" y="167682"/>
                        <a:pt x="12791" y="195262"/>
                      </a:cubicBezTo>
                      <a:cubicBezTo>
                        <a:pt x="14589" y="201556"/>
                        <a:pt x="14626" y="208458"/>
                        <a:pt x="17553" y="214312"/>
                      </a:cubicBezTo>
                      <a:cubicBezTo>
                        <a:pt x="19561" y="218328"/>
                        <a:pt x="17553" y="186531"/>
                        <a:pt x="17553" y="180975"/>
                      </a:cubicBezTo>
                      <a:close/>
                    </a:path>
                  </a:pathLst>
                </a:custGeom>
                <a:solidFill>
                  <a:srgbClr val="FFFF93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nl-NL"/>
                </a:p>
              </p:txBody>
            </p:sp>
            <p:sp>
              <p:nvSpPr>
                <p:cNvPr id="14" name="Vrije vorm 13"/>
                <p:cNvSpPr/>
                <p:nvPr/>
              </p:nvSpPr>
              <p:spPr>
                <a:xfrm>
                  <a:off x="2627784" y="3861048"/>
                  <a:ext cx="734538" cy="673014"/>
                </a:xfrm>
                <a:custGeom>
                  <a:avLst/>
                  <a:gdLst>
                    <a:gd name="connsiteX0" fmla="*/ 17553 w 960528"/>
                    <a:gd name="connsiteY0" fmla="*/ 180975 h 904875"/>
                    <a:gd name="connsiteX1" fmla="*/ 17553 w 960528"/>
                    <a:gd name="connsiteY1" fmla="*/ 180975 h 904875"/>
                    <a:gd name="connsiteX2" fmla="*/ 31841 w 960528"/>
                    <a:gd name="connsiteY2" fmla="*/ 371475 h 904875"/>
                    <a:gd name="connsiteX3" fmla="*/ 46128 w 960528"/>
                    <a:gd name="connsiteY3" fmla="*/ 442912 h 904875"/>
                    <a:gd name="connsiteX4" fmla="*/ 50891 w 960528"/>
                    <a:gd name="connsiteY4" fmla="*/ 461962 h 904875"/>
                    <a:gd name="connsiteX5" fmla="*/ 60416 w 960528"/>
                    <a:gd name="connsiteY5" fmla="*/ 476250 h 904875"/>
                    <a:gd name="connsiteX6" fmla="*/ 69941 w 960528"/>
                    <a:gd name="connsiteY6" fmla="*/ 504825 h 904875"/>
                    <a:gd name="connsiteX7" fmla="*/ 74703 w 960528"/>
                    <a:gd name="connsiteY7" fmla="*/ 519112 h 904875"/>
                    <a:gd name="connsiteX8" fmla="*/ 98516 w 960528"/>
                    <a:gd name="connsiteY8" fmla="*/ 552450 h 904875"/>
                    <a:gd name="connsiteX9" fmla="*/ 117566 w 960528"/>
                    <a:gd name="connsiteY9" fmla="*/ 581025 h 904875"/>
                    <a:gd name="connsiteX10" fmla="*/ 127091 w 960528"/>
                    <a:gd name="connsiteY10" fmla="*/ 595312 h 904875"/>
                    <a:gd name="connsiteX11" fmla="*/ 141378 w 960528"/>
                    <a:gd name="connsiteY11" fmla="*/ 623887 h 904875"/>
                    <a:gd name="connsiteX12" fmla="*/ 155666 w 960528"/>
                    <a:gd name="connsiteY12" fmla="*/ 633412 h 904875"/>
                    <a:gd name="connsiteX13" fmla="*/ 179478 w 960528"/>
                    <a:gd name="connsiteY13" fmla="*/ 661987 h 904875"/>
                    <a:gd name="connsiteX14" fmla="*/ 212816 w 960528"/>
                    <a:gd name="connsiteY14" fmla="*/ 700087 h 904875"/>
                    <a:gd name="connsiteX15" fmla="*/ 236628 w 960528"/>
                    <a:gd name="connsiteY15" fmla="*/ 728662 h 904875"/>
                    <a:gd name="connsiteX16" fmla="*/ 260441 w 960528"/>
                    <a:gd name="connsiteY16" fmla="*/ 752475 h 904875"/>
                    <a:gd name="connsiteX17" fmla="*/ 284253 w 960528"/>
                    <a:gd name="connsiteY17" fmla="*/ 781050 h 904875"/>
                    <a:gd name="connsiteX18" fmla="*/ 303303 w 960528"/>
                    <a:gd name="connsiteY18" fmla="*/ 795337 h 904875"/>
                    <a:gd name="connsiteX19" fmla="*/ 331878 w 960528"/>
                    <a:gd name="connsiteY19" fmla="*/ 814387 h 904875"/>
                    <a:gd name="connsiteX20" fmla="*/ 360453 w 960528"/>
                    <a:gd name="connsiteY20" fmla="*/ 838200 h 904875"/>
                    <a:gd name="connsiteX21" fmla="*/ 408078 w 960528"/>
                    <a:gd name="connsiteY21" fmla="*/ 862012 h 904875"/>
                    <a:gd name="connsiteX22" fmla="*/ 422366 w 960528"/>
                    <a:gd name="connsiteY22" fmla="*/ 871537 h 904875"/>
                    <a:gd name="connsiteX23" fmla="*/ 469991 w 960528"/>
                    <a:gd name="connsiteY23" fmla="*/ 885825 h 904875"/>
                    <a:gd name="connsiteX24" fmla="*/ 503328 w 960528"/>
                    <a:gd name="connsiteY24" fmla="*/ 895350 h 904875"/>
                    <a:gd name="connsiteX25" fmla="*/ 641441 w 960528"/>
                    <a:gd name="connsiteY25" fmla="*/ 904875 h 904875"/>
                    <a:gd name="connsiteX26" fmla="*/ 746216 w 960528"/>
                    <a:gd name="connsiteY26" fmla="*/ 900112 h 904875"/>
                    <a:gd name="connsiteX27" fmla="*/ 774791 w 960528"/>
                    <a:gd name="connsiteY27" fmla="*/ 890587 h 904875"/>
                    <a:gd name="connsiteX28" fmla="*/ 789078 w 960528"/>
                    <a:gd name="connsiteY28" fmla="*/ 876300 h 904875"/>
                    <a:gd name="connsiteX29" fmla="*/ 817653 w 960528"/>
                    <a:gd name="connsiteY29" fmla="*/ 857250 h 904875"/>
                    <a:gd name="connsiteX30" fmla="*/ 841466 w 960528"/>
                    <a:gd name="connsiteY30" fmla="*/ 823912 h 904875"/>
                    <a:gd name="connsiteX31" fmla="*/ 855753 w 960528"/>
                    <a:gd name="connsiteY31" fmla="*/ 814387 h 904875"/>
                    <a:gd name="connsiteX32" fmla="*/ 865278 w 960528"/>
                    <a:gd name="connsiteY32" fmla="*/ 795337 h 904875"/>
                    <a:gd name="connsiteX33" fmla="*/ 884328 w 960528"/>
                    <a:gd name="connsiteY33" fmla="*/ 762000 h 904875"/>
                    <a:gd name="connsiteX34" fmla="*/ 898616 w 960528"/>
                    <a:gd name="connsiteY34" fmla="*/ 728662 h 904875"/>
                    <a:gd name="connsiteX35" fmla="*/ 922428 w 960528"/>
                    <a:gd name="connsiteY35" fmla="*/ 690562 h 904875"/>
                    <a:gd name="connsiteX36" fmla="*/ 936716 w 960528"/>
                    <a:gd name="connsiteY36" fmla="*/ 652462 h 904875"/>
                    <a:gd name="connsiteX37" fmla="*/ 946241 w 960528"/>
                    <a:gd name="connsiteY37" fmla="*/ 614362 h 904875"/>
                    <a:gd name="connsiteX38" fmla="*/ 955766 w 960528"/>
                    <a:gd name="connsiteY38" fmla="*/ 581025 h 904875"/>
                    <a:gd name="connsiteX39" fmla="*/ 960528 w 960528"/>
                    <a:gd name="connsiteY39" fmla="*/ 500062 h 904875"/>
                    <a:gd name="connsiteX40" fmla="*/ 955766 w 960528"/>
                    <a:gd name="connsiteY40" fmla="*/ 290512 h 904875"/>
                    <a:gd name="connsiteX41" fmla="*/ 951003 w 960528"/>
                    <a:gd name="connsiteY41" fmla="*/ 276225 h 904875"/>
                    <a:gd name="connsiteX42" fmla="*/ 931953 w 960528"/>
                    <a:gd name="connsiteY42" fmla="*/ 190500 h 904875"/>
                    <a:gd name="connsiteX43" fmla="*/ 922428 w 960528"/>
                    <a:gd name="connsiteY43" fmla="*/ 176212 h 904875"/>
                    <a:gd name="connsiteX44" fmla="*/ 912903 w 960528"/>
                    <a:gd name="connsiteY44" fmla="*/ 157162 h 904875"/>
                    <a:gd name="connsiteX45" fmla="*/ 908141 w 960528"/>
                    <a:gd name="connsiteY45" fmla="*/ 142875 h 904875"/>
                    <a:gd name="connsiteX46" fmla="*/ 893853 w 960528"/>
                    <a:gd name="connsiteY46" fmla="*/ 128587 h 904875"/>
                    <a:gd name="connsiteX47" fmla="*/ 874803 w 960528"/>
                    <a:gd name="connsiteY47" fmla="*/ 104775 h 904875"/>
                    <a:gd name="connsiteX48" fmla="*/ 870041 w 960528"/>
                    <a:gd name="connsiteY48" fmla="*/ 90487 h 904875"/>
                    <a:gd name="connsiteX49" fmla="*/ 846228 w 960528"/>
                    <a:gd name="connsiteY49" fmla="*/ 66675 h 904875"/>
                    <a:gd name="connsiteX50" fmla="*/ 831941 w 960528"/>
                    <a:gd name="connsiteY50" fmla="*/ 52387 h 904875"/>
                    <a:gd name="connsiteX51" fmla="*/ 812891 w 960528"/>
                    <a:gd name="connsiteY51" fmla="*/ 42862 h 904875"/>
                    <a:gd name="connsiteX52" fmla="*/ 784316 w 960528"/>
                    <a:gd name="connsiteY52" fmla="*/ 33337 h 904875"/>
                    <a:gd name="connsiteX53" fmla="*/ 770028 w 960528"/>
                    <a:gd name="connsiteY53" fmla="*/ 28575 h 904875"/>
                    <a:gd name="connsiteX54" fmla="*/ 722403 w 960528"/>
                    <a:gd name="connsiteY54" fmla="*/ 23812 h 904875"/>
                    <a:gd name="connsiteX55" fmla="*/ 679541 w 960528"/>
                    <a:gd name="connsiteY55" fmla="*/ 19050 h 904875"/>
                    <a:gd name="connsiteX56" fmla="*/ 627153 w 960528"/>
                    <a:gd name="connsiteY56" fmla="*/ 14287 h 904875"/>
                    <a:gd name="connsiteX57" fmla="*/ 546191 w 960528"/>
                    <a:gd name="connsiteY57" fmla="*/ 4762 h 904875"/>
                    <a:gd name="connsiteX58" fmla="*/ 460466 w 960528"/>
                    <a:gd name="connsiteY58" fmla="*/ 0 h 904875"/>
                    <a:gd name="connsiteX59" fmla="*/ 150903 w 960528"/>
                    <a:gd name="connsiteY59" fmla="*/ 4762 h 904875"/>
                    <a:gd name="connsiteX60" fmla="*/ 127091 w 960528"/>
                    <a:gd name="connsiteY60" fmla="*/ 9525 h 904875"/>
                    <a:gd name="connsiteX61" fmla="*/ 112803 w 960528"/>
                    <a:gd name="connsiteY61" fmla="*/ 14287 h 904875"/>
                    <a:gd name="connsiteX62" fmla="*/ 98516 w 960528"/>
                    <a:gd name="connsiteY62" fmla="*/ 23812 h 904875"/>
                    <a:gd name="connsiteX63" fmla="*/ 69941 w 960528"/>
                    <a:gd name="connsiteY63" fmla="*/ 33337 h 904875"/>
                    <a:gd name="connsiteX64" fmla="*/ 60416 w 960528"/>
                    <a:gd name="connsiteY64" fmla="*/ 47625 h 904875"/>
                    <a:gd name="connsiteX65" fmla="*/ 46128 w 960528"/>
                    <a:gd name="connsiteY65" fmla="*/ 57150 h 904875"/>
                    <a:gd name="connsiteX66" fmla="*/ 27078 w 960528"/>
                    <a:gd name="connsiteY66" fmla="*/ 85725 h 904875"/>
                    <a:gd name="connsiteX67" fmla="*/ 17553 w 960528"/>
                    <a:gd name="connsiteY67" fmla="*/ 100012 h 904875"/>
                    <a:gd name="connsiteX68" fmla="*/ 12791 w 960528"/>
                    <a:gd name="connsiteY68" fmla="*/ 114300 h 904875"/>
                    <a:gd name="connsiteX69" fmla="*/ 3266 w 960528"/>
                    <a:gd name="connsiteY69" fmla="*/ 128587 h 904875"/>
                    <a:gd name="connsiteX70" fmla="*/ 12791 w 960528"/>
                    <a:gd name="connsiteY70" fmla="*/ 195262 h 904875"/>
                    <a:gd name="connsiteX71" fmla="*/ 17553 w 960528"/>
                    <a:gd name="connsiteY71" fmla="*/ 214312 h 904875"/>
                    <a:gd name="connsiteX72" fmla="*/ 17553 w 960528"/>
                    <a:gd name="connsiteY72" fmla="*/ 180975 h 9048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</a:cxnLst>
                  <a:rect l="l" t="t" r="r" b="b"/>
                  <a:pathLst>
                    <a:path w="960528" h="904875">
                      <a:moveTo>
                        <a:pt x="17553" y="180975"/>
                      </a:moveTo>
                      <a:lnTo>
                        <a:pt x="17553" y="180975"/>
                      </a:lnTo>
                      <a:cubicBezTo>
                        <a:pt x="21452" y="266736"/>
                        <a:pt x="20240" y="290259"/>
                        <a:pt x="31841" y="371475"/>
                      </a:cubicBezTo>
                      <a:cubicBezTo>
                        <a:pt x="38454" y="417768"/>
                        <a:pt x="33881" y="393926"/>
                        <a:pt x="46128" y="442912"/>
                      </a:cubicBezTo>
                      <a:cubicBezTo>
                        <a:pt x="47716" y="449262"/>
                        <a:pt x="47260" y="456516"/>
                        <a:pt x="50891" y="461962"/>
                      </a:cubicBezTo>
                      <a:lnTo>
                        <a:pt x="60416" y="476250"/>
                      </a:lnTo>
                      <a:lnTo>
                        <a:pt x="69941" y="504825"/>
                      </a:lnTo>
                      <a:cubicBezTo>
                        <a:pt x="71528" y="509587"/>
                        <a:pt x="71919" y="514935"/>
                        <a:pt x="74703" y="519112"/>
                      </a:cubicBezTo>
                      <a:cubicBezTo>
                        <a:pt x="105658" y="565546"/>
                        <a:pt x="57182" y="493402"/>
                        <a:pt x="98516" y="552450"/>
                      </a:cubicBezTo>
                      <a:cubicBezTo>
                        <a:pt x="105081" y="561828"/>
                        <a:pt x="111216" y="571500"/>
                        <a:pt x="117566" y="581025"/>
                      </a:cubicBezTo>
                      <a:lnTo>
                        <a:pt x="127091" y="595312"/>
                      </a:lnTo>
                      <a:cubicBezTo>
                        <a:pt x="130964" y="606933"/>
                        <a:pt x="132145" y="614654"/>
                        <a:pt x="141378" y="623887"/>
                      </a:cubicBezTo>
                      <a:cubicBezTo>
                        <a:pt x="145426" y="627934"/>
                        <a:pt x="150903" y="630237"/>
                        <a:pt x="155666" y="633412"/>
                      </a:cubicBezTo>
                      <a:cubicBezTo>
                        <a:pt x="189699" y="684463"/>
                        <a:pt x="136703" y="606990"/>
                        <a:pt x="179478" y="661987"/>
                      </a:cubicBezTo>
                      <a:cubicBezTo>
                        <a:pt x="209396" y="700453"/>
                        <a:pt x="185156" y="681648"/>
                        <a:pt x="212816" y="700087"/>
                      </a:cubicBezTo>
                      <a:cubicBezTo>
                        <a:pt x="236465" y="735562"/>
                        <a:pt x="206070" y="691992"/>
                        <a:pt x="236628" y="728662"/>
                      </a:cubicBezTo>
                      <a:cubicBezTo>
                        <a:pt x="256472" y="752475"/>
                        <a:pt x="234247" y="735013"/>
                        <a:pt x="260441" y="752475"/>
                      </a:cubicBezTo>
                      <a:cubicBezTo>
                        <a:pt x="270238" y="767170"/>
                        <a:pt x="269995" y="768829"/>
                        <a:pt x="284253" y="781050"/>
                      </a:cubicBezTo>
                      <a:cubicBezTo>
                        <a:pt x="290279" y="786216"/>
                        <a:pt x="297276" y="790171"/>
                        <a:pt x="303303" y="795337"/>
                      </a:cubicBezTo>
                      <a:cubicBezTo>
                        <a:pt x="326006" y="814796"/>
                        <a:pt x="307575" y="806287"/>
                        <a:pt x="331878" y="814387"/>
                      </a:cubicBezTo>
                      <a:cubicBezTo>
                        <a:pt x="347506" y="837830"/>
                        <a:pt x="333598" y="822087"/>
                        <a:pt x="360453" y="838200"/>
                      </a:cubicBezTo>
                      <a:cubicBezTo>
                        <a:pt x="400954" y="862500"/>
                        <a:pt x="374217" y="853548"/>
                        <a:pt x="408078" y="862012"/>
                      </a:cubicBezTo>
                      <a:cubicBezTo>
                        <a:pt x="412841" y="865187"/>
                        <a:pt x="417135" y="869212"/>
                        <a:pt x="422366" y="871537"/>
                      </a:cubicBezTo>
                      <a:cubicBezTo>
                        <a:pt x="442732" y="880588"/>
                        <a:pt x="450600" y="880285"/>
                        <a:pt x="469991" y="885825"/>
                      </a:cubicBezTo>
                      <a:cubicBezTo>
                        <a:pt x="480511" y="888831"/>
                        <a:pt x="492416" y="894358"/>
                        <a:pt x="503328" y="895350"/>
                      </a:cubicBezTo>
                      <a:cubicBezTo>
                        <a:pt x="549285" y="899528"/>
                        <a:pt x="641441" y="904875"/>
                        <a:pt x="641441" y="904875"/>
                      </a:cubicBezTo>
                      <a:cubicBezTo>
                        <a:pt x="676366" y="903287"/>
                        <a:pt x="711454" y="903837"/>
                        <a:pt x="746216" y="900112"/>
                      </a:cubicBezTo>
                      <a:cubicBezTo>
                        <a:pt x="756199" y="899042"/>
                        <a:pt x="774791" y="890587"/>
                        <a:pt x="774791" y="890587"/>
                      </a:cubicBezTo>
                      <a:cubicBezTo>
                        <a:pt x="779553" y="885825"/>
                        <a:pt x="783762" y="880435"/>
                        <a:pt x="789078" y="876300"/>
                      </a:cubicBezTo>
                      <a:cubicBezTo>
                        <a:pt x="798114" y="869272"/>
                        <a:pt x="817653" y="857250"/>
                        <a:pt x="817653" y="857250"/>
                      </a:cubicBezTo>
                      <a:cubicBezTo>
                        <a:pt x="823063" y="849135"/>
                        <a:pt x="835556" y="829822"/>
                        <a:pt x="841466" y="823912"/>
                      </a:cubicBezTo>
                      <a:cubicBezTo>
                        <a:pt x="845513" y="819865"/>
                        <a:pt x="850991" y="817562"/>
                        <a:pt x="855753" y="814387"/>
                      </a:cubicBezTo>
                      <a:cubicBezTo>
                        <a:pt x="858928" y="808037"/>
                        <a:pt x="861756" y="801501"/>
                        <a:pt x="865278" y="795337"/>
                      </a:cubicBezTo>
                      <a:cubicBezTo>
                        <a:pt x="878945" y="771420"/>
                        <a:pt x="871990" y="790788"/>
                        <a:pt x="884328" y="762000"/>
                      </a:cubicBezTo>
                      <a:cubicBezTo>
                        <a:pt x="895041" y="737004"/>
                        <a:pt x="881607" y="757821"/>
                        <a:pt x="898616" y="728662"/>
                      </a:cubicBezTo>
                      <a:cubicBezTo>
                        <a:pt x="906162" y="715726"/>
                        <a:pt x="917691" y="704770"/>
                        <a:pt x="922428" y="690562"/>
                      </a:cubicBezTo>
                      <a:cubicBezTo>
                        <a:pt x="929895" y="668165"/>
                        <a:pt x="925327" y="680936"/>
                        <a:pt x="936716" y="652462"/>
                      </a:cubicBezTo>
                      <a:cubicBezTo>
                        <a:pt x="946399" y="604042"/>
                        <a:pt x="936476" y="648538"/>
                        <a:pt x="946241" y="614362"/>
                      </a:cubicBezTo>
                      <a:cubicBezTo>
                        <a:pt x="958199" y="572510"/>
                        <a:pt x="944348" y="615274"/>
                        <a:pt x="955766" y="581025"/>
                      </a:cubicBezTo>
                      <a:cubicBezTo>
                        <a:pt x="957353" y="554037"/>
                        <a:pt x="960528" y="527096"/>
                        <a:pt x="960528" y="500062"/>
                      </a:cubicBezTo>
                      <a:cubicBezTo>
                        <a:pt x="960528" y="430194"/>
                        <a:pt x="958736" y="360317"/>
                        <a:pt x="955766" y="290512"/>
                      </a:cubicBezTo>
                      <a:cubicBezTo>
                        <a:pt x="955553" y="285497"/>
                        <a:pt x="952132" y="281116"/>
                        <a:pt x="951003" y="276225"/>
                      </a:cubicBezTo>
                      <a:cubicBezTo>
                        <a:pt x="950744" y="275101"/>
                        <a:pt x="935836" y="196325"/>
                        <a:pt x="931953" y="190500"/>
                      </a:cubicBezTo>
                      <a:cubicBezTo>
                        <a:pt x="928778" y="185737"/>
                        <a:pt x="925268" y="181182"/>
                        <a:pt x="922428" y="176212"/>
                      </a:cubicBezTo>
                      <a:cubicBezTo>
                        <a:pt x="918906" y="170048"/>
                        <a:pt x="915700" y="163688"/>
                        <a:pt x="912903" y="157162"/>
                      </a:cubicBezTo>
                      <a:cubicBezTo>
                        <a:pt x="910926" y="152548"/>
                        <a:pt x="910926" y="147052"/>
                        <a:pt x="908141" y="142875"/>
                      </a:cubicBezTo>
                      <a:cubicBezTo>
                        <a:pt x="904405" y="137271"/>
                        <a:pt x="898616" y="133350"/>
                        <a:pt x="893853" y="128587"/>
                      </a:cubicBezTo>
                      <a:cubicBezTo>
                        <a:pt x="881883" y="92675"/>
                        <a:pt x="899423" y="135550"/>
                        <a:pt x="874803" y="104775"/>
                      </a:cubicBezTo>
                      <a:cubicBezTo>
                        <a:pt x="871667" y="100855"/>
                        <a:pt x="872286" y="94977"/>
                        <a:pt x="870041" y="90487"/>
                      </a:cubicBezTo>
                      <a:cubicBezTo>
                        <a:pt x="860063" y="70530"/>
                        <a:pt x="862556" y="80282"/>
                        <a:pt x="846228" y="66675"/>
                      </a:cubicBezTo>
                      <a:cubicBezTo>
                        <a:pt x="841054" y="62363"/>
                        <a:pt x="837422" y="56302"/>
                        <a:pt x="831941" y="52387"/>
                      </a:cubicBezTo>
                      <a:cubicBezTo>
                        <a:pt x="826164" y="48260"/>
                        <a:pt x="819483" y="45499"/>
                        <a:pt x="812891" y="42862"/>
                      </a:cubicBezTo>
                      <a:cubicBezTo>
                        <a:pt x="803569" y="39133"/>
                        <a:pt x="793841" y="36512"/>
                        <a:pt x="784316" y="33337"/>
                      </a:cubicBezTo>
                      <a:cubicBezTo>
                        <a:pt x="779553" y="31750"/>
                        <a:pt x="775023" y="29075"/>
                        <a:pt x="770028" y="28575"/>
                      </a:cubicBezTo>
                      <a:lnTo>
                        <a:pt x="722403" y="23812"/>
                      </a:lnTo>
                      <a:lnTo>
                        <a:pt x="679541" y="19050"/>
                      </a:lnTo>
                      <a:lnTo>
                        <a:pt x="627153" y="14287"/>
                      </a:lnTo>
                      <a:cubicBezTo>
                        <a:pt x="600460" y="11477"/>
                        <a:pt x="572941" y="6743"/>
                        <a:pt x="546191" y="4762"/>
                      </a:cubicBezTo>
                      <a:cubicBezTo>
                        <a:pt x="517650" y="2648"/>
                        <a:pt x="489041" y="1587"/>
                        <a:pt x="460466" y="0"/>
                      </a:cubicBezTo>
                      <a:lnTo>
                        <a:pt x="150903" y="4762"/>
                      </a:lnTo>
                      <a:cubicBezTo>
                        <a:pt x="142812" y="4993"/>
                        <a:pt x="134944" y="7562"/>
                        <a:pt x="127091" y="9525"/>
                      </a:cubicBezTo>
                      <a:cubicBezTo>
                        <a:pt x="122221" y="10743"/>
                        <a:pt x="117566" y="12700"/>
                        <a:pt x="112803" y="14287"/>
                      </a:cubicBezTo>
                      <a:cubicBezTo>
                        <a:pt x="108041" y="17462"/>
                        <a:pt x="103746" y="21487"/>
                        <a:pt x="98516" y="23812"/>
                      </a:cubicBezTo>
                      <a:cubicBezTo>
                        <a:pt x="89341" y="27890"/>
                        <a:pt x="69941" y="33337"/>
                        <a:pt x="69941" y="33337"/>
                      </a:cubicBezTo>
                      <a:cubicBezTo>
                        <a:pt x="66766" y="38100"/>
                        <a:pt x="64463" y="43578"/>
                        <a:pt x="60416" y="47625"/>
                      </a:cubicBezTo>
                      <a:cubicBezTo>
                        <a:pt x="56369" y="51672"/>
                        <a:pt x="49897" y="52842"/>
                        <a:pt x="46128" y="57150"/>
                      </a:cubicBezTo>
                      <a:cubicBezTo>
                        <a:pt x="38590" y="65765"/>
                        <a:pt x="33428" y="76200"/>
                        <a:pt x="27078" y="85725"/>
                      </a:cubicBezTo>
                      <a:lnTo>
                        <a:pt x="17553" y="100012"/>
                      </a:lnTo>
                      <a:cubicBezTo>
                        <a:pt x="15966" y="104775"/>
                        <a:pt x="15036" y="109810"/>
                        <a:pt x="12791" y="114300"/>
                      </a:cubicBezTo>
                      <a:cubicBezTo>
                        <a:pt x="10231" y="119419"/>
                        <a:pt x="3674" y="122878"/>
                        <a:pt x="3266" y="128587"/>
                      </a:cubicBezTo>
                      <a:cubicBezTo>
                        <a:pt x="0" y="174304"/>
                        <a:pt x="4911" y="167682"/>
                        <a:pt x="12791" y="195262"/>
                      </a:cubicBezTo>
                      <a:cubicBezTo>
                        <a:pt x="14589" y="201556"/>
                        <a:pt x="14626" y="208458"/>
                        <a:pt x="17553" y="214312"/>
                      </a:cubicBezTo>
                      <a:cubicBezTo>
                        <a:pt x="19561" y="218328"/>
                        <a:pt x="17553" y="186531"/>
                        <a:pt x="17553" y="180975"/>
                      </a:cubicBezTo>
                      <a:close/>
                    </a:path>
                  </a:pathLst>
                </a:custGeom>
                <a:solidFill>
                  <a:srgbClr val="FFFF93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nl-NL"/>
                </a:p>
              </p:txBody>
            </p:sp>
            <p:sp>
              <p:nvSpPr>
                <p:cNvPr id="15" name="Vrije vorm 14"/>
                <p:cNvSpPr/>
                <p:nvPr/>
              </p:nvSpPr>
              <p:spPr>
                <a:xfrm>
                  <a:off x="1019184" y="3717032"/>
                  <a:ext cx="816512" cy="760859"/>
                </a:xfrm>
                <a:custGeom>
                  <a:avLst/>
                  <a:gdLst>
                    <a:gd name="connsiteX0" fmla="*/ 17553 w 960528"/>
                    <a:gd name="connsiteY0" fmla="*/ 180975 h 904875"/>
                    <a:gd name="connsiteX1" fmla="*/ 17553 w 960528"/>
                    <a:gd name="connsiteY1" fmla="*/ 180975 h 904875"/>
                    <a:gd name="connsiteX2" fmla="*/ 31841 w 960528"/>
                    <a:gd name="connsiteY2" fmla="*/ 371475 h 904875"/>
                    <a:gd name="connsiteX3" fmla="*/ 46128 w 960528"/>
                    <a:gd name="connsiteY3" fmla="*/ 442912 h 904875"/>
                    <a:gd name="connsiteX4" fmla="*/ 50891 w 960528"/>
                    <a:gd name="connsiteY4" fmla="*/ 461962 h 904875"/>
                    <a:gd name="connsiteX5" fmla="*/ 60416 w 960528"/>
                    <a:gd name="connsiteY5" fmla="*/ 476250 h 904875"/>
                    <a:gd name="connsiteX6" fmla="*/ 69941 w 960528"/>
                    <a:gd name="connsiteY6" fmla="*/ 504825 h 904875"/>
                    <a:gd name="connsiteX7" fmla="*/ 74703 w 960528"/>
                    <a:gd name="connsiteY7" fmla="*/ 519112 h 904875"/>
                    <a:gd name="connsiteX8" fmla="*/ 98516 w 960528"/>
                    <a:gd name="connsiteY8" fmla="*/ 552450 h 904875"/>
                    <a:gd name="connsiteX9" fmla="*/ 117566 w 960528"/>
                    <a:gd name="connsiteY9" fmla="*/ 581025 h 904875"/>
                    <a:gd name="connsiteX10" fmla="*/ 127091 w 960528"/>
                    <a:gd name="connsiteY10" fmla="*/ 595312 h 904875"/>
                    <a:gd name="connsiteX11" fmla="*/ 141378 w 960528"/>
                    <a:gd name="connsiteY11" fmla="*/ 623887 h 904875"/>
                    <a:gd name="connsiteX12" fmla="*/ 155666 w 960528"/>
                    <a:gd name="connsiteY12" fmla="*/ 633412 h 904875"/>
                    <a:gd name="connsiteX13" fmla="*/ 179478 w 960528"/>
                    <a:gd name="connsiteY13" fmla="*/ 661987 h 904875"/>
                    <a:gd name="connsiteX14" fmla="*/ 212816 w 960528"/>
                    <a:gd name="connsiteY14" fmla="*/ 700087 h 904875"/>
                    <a:gd name="connsiteX15" fmla="*/ 236628 w 960528"/>
                    <a:gd name="connsiteY15" fmla="*/ 728662 h 904875"/>
                    <a:gd name="connsiteX16" fmla="*/ 260441 w 960528"/>
                    <a:gd name="connsiteY16" fmla="*/ 752475 h 904875"/>
                    <a:gd name="connsiteX17" fmla="*/ 284253 w 960528"/>
                    <a:gd name="connsiteY17" fmla="*/ 781050 h 904875"/>
                    <a:gd name="connsiteX18" fmla="*/ 303303 w 960528"/>
                    <a:gd name="connsiteY18" fmla="*/ 795337 h 904875"/>
                    <a:gd name="connsiteX19" fmla="*/ 331878 w 960528"/>
                    <a:gd name="connsiteY19" fmla="*/ 814387 h 904875"/>
                    <a:gd name="connsiteX20" fmla="*/ 360453 w 960528"/>
                    <a:gd name="connsiteY20" fmla="*/ 838200 h 904875"/>
                    <a:gd name="connsiteX21" fmla="*/ 408078 w 960528"/>
                    <a:gd name="connsiteY21" fmla="*/ 862012 h 904875"/>
                    <a:gd name="connsiteX22" fmla="*/ 422366 w 960528"/>
                    <a:gd name="connsiteY22" fmla="*/ 871537 h 904875"/>
                    <a:gd name="connsiteX23" fmla="*/ 469991 w 960528"/>
                    <a:gd name="connsiteY23" fmla="*/ 885825 h 904875"/>
                    <a:gd name="connsiteX24" fmla="*/ 503328 w 960528"/>
                    <a:gd name="connsiteY24" fmla="*/ 895350 h 904875"/>
                    <a:gd name="connsiteX25" fmla="*/ 641441 w 960528"/>
                    <a:gd name="connsiteY25" fmla="*/ 904875 h 904875"/>
                    <a:gd name="connsiteX26" fmla="*/ 746216 w 960528"/>
                    <a:gd name="connsiteY26" fmla="*/ 900112 h 904875"/>
                    <a:gd name="connsiteX27" fmla="*/ 774791 w 960528"/>
                    <a:gd name="connsiteY27" fmla="*/ 890587 h 904875"/>
                    <a:gd name="connsiteX28" fmla="*/ 789078 w 960528"/>
                    <a:gd name="connsiteY28" fmla="*/ 876300 h 904875"/>
                    <a:gd name="connsiteX29" fmla="*/ 817653 w 960528"/>
                    <a:gd name="connsiteY29" fmla="*/ 857250 h 904875"/>
                    <a:gd name="connsiteX30" fmla="*/ 841466 w 960528"/>
                    <a:gd name="connsiteY30" fmla="*/ 823912 h 904875"/>
                    <a:gd name="connsiteX31" fmla="*/ 855753 w 960528"/>
                    <a:gd name="connsiteY31" fmla="*/ 814387 h 904875"/>
                    <a:gd name="connsiteX32" fmla="*/ 865278 w 960528"/>
                    <a:gd name="connsiteY32" fmla="*/ 795337 h 904875"/>
                    <a:gd name="connsiteX33" fmla="*/ 884328 w 960528"/>
                    <a:gd name="connsiteY33" fmla="*/ 762000 h 904875"/>
                    <a:gd name="connsiteX34" fmla="*/ 898616 w 960528"/>
                    <a:gd name="connsiteY34" fmla="*/ 728662 h 904875"/>
                    <a:gd name="connsiteX35" fmla="*/ 922428 w 960528"/>
                    <a:gd name="connsiteY35" fmla="*/ 690562 h 904875"/>
                    <a:gd name="connsiteX36" fmla="*/ 936716 w 960528"/>
                    <a:gd name="connsiteY36" fmla="*/ 652462 h 904875"/>
                    <a:gd name="connsiteX37" fmla="*/ 946241 w 960528"/>
                    <a:gd name="connsiteY37" fmla="*/ 614362 h 904875"/>
                    <a:gd name="connsiteX38" fmla="*/ 955766 w 960528"/>
                    <a:gd name="connsiteY38" fmla="*/ 581025 h 904875"/>
                    <a:gd name="connsiteX39" fmla="*/ 960528 w 960528"/>
                    <a:gd name="connsiteY39" fmla="*/ 500062 h 904875"/>
                    <a:gd name="connsiteX40" fmla="*/ 955766 w 960528"/>
                    <a:gd name="connsiteY40" fmla="*/ 290512 h 904875"/>
                    <a:gd name="connsiteX41" fmla="*/ 951003 w 960528"/>
                    <a:gd name="connsiteY41" fmla="*/ 276225 h 904875"/>
                    <a:gd name="connsiteX42" fmla="*/ 931953 w 960528"/>
                    <a:gd name="connsiteY42" fmla="*/ 190500 h 904875"/>
                    <a:gd name="connsiteX43" fmla="*/ 922428 w 960528"/>
                    <a:gd name="connsiteY43" fmla="*/ 176212 h 904875"/>
                    <a:gd name="connsiteX44" fmla="*/ 912903 w 960528"/>
                    <a:gd name="connsiteY44" fmla="*/ 157162 h 904875"/>
                    <a:gd name="connsiteX45" fmla="*/ 908141 w 960528"/>
                    <a:gd name="connsiteY45" fmla="*/ 142875 h 904875"/>
                    <a:gd name="connsiteX46" fmla="*/ 893853 w 960528"/>
                    <a:gd name="connsiteY46" fmla="*/ 128587 h 904875"/>
                    <a:gd name="connsiteX47" fmla="*/ 874803 w 960528"/>
                    <a:gd name="connsiteY47" fmla="*/ 104775 h 904875"/>
                    <a:gd name="connsiteX48" fmla="*/ 870041 w 960528"/>
                    <a:gd name="connsiteY48" fmla="*/ 90487 h 904875"/>
                    <a:gd name="connsiteX49" fmla="*/ 846228 w 960528"/>
                    <a:gd name="connsiteY49" fmla="*/ 66675 h 904875"/>
                    <a:gd name="connsiteX50" fmla="*/ 831941 w 960528"/>
                    <a:gd name="connsiteY50" fmla="*/ 52387 h 904875"/>
                    <a:gd name="connsiteX51" fmla="*/ 812891 w 960528"/>
                    <a:gd name="connsiteY51" fmla="*/ 42862 h 904875"/>
                    <a:gd name="connsiteX52" fmla="*/ 784316 w 960528"/>
                    <a:gd name="connsiteY52" fmla="*/ 33337 h 904875"/>
                    <a:gd name="connsiteX53" fmla="*/ 770028 w 960528"/>
                    <a:gd name="connsiteY53" fmla="*/ 28575 h 904875"/>
                    <a:gd name="connsiteX54" fmla="*/ 722403 w 960528"/>
                    <a:gd name="connsiteY54" fmla="*/ 23812 h 904875"/>
                    <a:gd name="connsiteX55" fmla="*/ 679541 w 960528"/>
                    <a:gd name="connsiteY55" fmla="*/ 19050 h 904875"/>
                    <a:gd name="connsiteX56" fmla="*/ 627153 w 960528"/>
                    <a:gd name="connsiteY56" fmla="*/ 14287 h 904875"/>
                    <a:gd name="connsiteX57" fmla="*/ 546191 w 960528"/>
                    <a:gd name="connsiteY57" fmla="*/ 4762 h 904875"/>
                    <a:gd name="connsiteX58" fmla="*/ 460466 w 960528"/>
                    <a:gd name="connsiteY58" fmla="*/ 0 h 904875"/>
                    <a:gd name="connsiteX59" fmla="*/ 150903 w 960528"/>
                    <a:gd name="connsiteY59" fmla="*/ 4762 h 904875"/>
                    <a:gd name="connsiteX60" fmla="*/ 127091 w 960528"/>
                    <a:gd name="connsiteY60" fmla="*/ 9525 h 904875"/>
                    <a:gd name="connsiteX61" fmla="*/ 112803 w 960528"/>
                    <a:gd name="connsiteY61" fmla="*/ 14287 h 904875"/>
                    <a:gd name="connsiteX62" fmla="*/ 98516 w 960528"/>
                    <a:gd name="connsiteY62" fmla="*/ 23812 h 904875"/>
                    <a:gd name="connsiteX63" fmla="*/ 69941 w 960528"/>
                    <a:gd name="connsiteY63" fmla="*/ 33337 h 904875"/>
                    <a:gd name="connsiteX64" fmla="*/ 60416 w 960528"/>
                    <a:gd name="connsiteY64" fmla="*/ 47625 h 904875"/>
                    <a:gd name="connsiteX65" fmla="*/ 46128 w 960528"/>
                    <a:gd name="connsiteY65" fmla="*/ 57150 h 904875"/>
                    <a:gd name="connsiteX66" fmla="*/ 27078 w 960528"/>
                    <a:gd name="connsiteY66" fmla="*/ 85725 h 904875"/>
                    <a:gd name="connsiteX67" fmla="*/ 17553 w 960528"/>
                    <a:gd name="connsiteY67" fmla="*/ 100012 h 904875"/>
                    <a:gd name="connsiteX68" fmla="*/ 12791 w 960528"/>
                    <a:gd name="connsiteY68" fmla="*/ 114300 h 904875"/>
                    <a:gd name="connsiteX69" fmla="*/ 3266 w 960528"/>
                    <a:gd name="connsiteY69" fmla="*/ 128587 h 904875"/>
                    <a:gd name="connsiteX70" fmla="*/ 12791 w 960528"/>
                    <a:gd name="connsiteY70" fmla="*/ 195262 h 904875"/>
                    <a:gd name="connsiteX71" fmla="*/ 17553 w 960528"/>
                    <a:gd name="connsiteY71" fmla="*/ 214312 h 904875"/>
                    <a:gd name="connsiteX72" fmla="*/ 17553 w 960528"/>
                    <a:gd name="connsiteY72" fmla="*/ 180975 h 9048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</a:cxnLst>
                  <a:rect l="l" t="t" r="r" b="b"/>
                  <a:pathLst>
                    <a:path w="960528" h="904875">
                      <a:moveTo>
                        <a:pt x="17553" y="180975"/>
                      </a:moveTo>
                      <a:lnTo>
                        <a:pt x="17553" y="180975"/>
                      </a:lnTo>
                      <a:cubicBezTo>
                        <a:pt x="21452" y="266736"/>
                        <a:pt x="20240" y="290259"/>
                        <a:pt x="31841" y="371475"/>
                      </a:cubicBezTo>
                      <a:cubicBezTo>
                        <a:pt x="38454" y="417768"/>
                        <a:pt x="33881" y="393926"/>
                        <a:pt x="46128" y="442912"/>
                      </a:cubicBezTo>
                      <a:cubicBezTo>
                        <a:pt x="47716" y="449262"/>
                        <a:pt x="47260" y="456516"/>
                        <a:pt x="50891" y="461962"/>
                      </a:cubicBezTo>
                      <a:lnTo>
                        <a:pt x="60416" y="476250"/>
                      </a:lnTo>
                      <a:lnTo>
                        <a:pt x="69941" y="504825"/>
                      </a:lnTo>
                      <a:cubicBezTo>
                        <a:pt x="71528" y="509587"/>
                        <a:pt x="71919" y="514935"/>
                        <a:pt x="74703" y="519112"/>
                      </a:cubicBezTo>
                      <a:cubicBezTo>
                        <a:pt x="105658" y="565546"/>
                        <a:pt x="57182" y="493402"/>
                        <a:pt x="98516" y="552450"/>
                      </a:cubicBezTo>
                      <a:cubicBezTo>
                        <a:pt x="105081" y="561828"/>
                        <a:pt x="111216" y="571500"/>
                        <a:pt x="117566" y="581025"/>
                      </a:cubicBezTo>
                      <a:lnTo>
                        <a:pt x="127091" y="595312"/>
                      </a:lnTo>
                      <a:cubicBezTo>
                        <a:pt x="130964" y="606933"/>
                        <a:pt x="132145" y="614654"/>
                        <a:pt x="141378" y="623887"/>
                      </a:cubicBezTo>
                      <a:cubicBezTo>
                        <a:pt x="145426" y="627934"/>
                        <a:pt x="150903" y="630237"/>
                        <a:pt x="155666" y="633412"/>
                      </a:cubicBezTo>
                      <a:cubicBezTo>
                        <a:pt x="189699" y="684463"/>
                        <a:pt x="136703" y="606990"/>
                        <a:pt x="179478" y="661987"/>
                      </a:cubicBezTo>
                      <a:cubicBezTo>
                        <a:pt x="209396" y="700453"/>
                        <a:pt x="185156" y="681648"/>
                        <a:pt x="212816" y="700087"/>
                      </a:cubicBezTo>
                      <a:cubicBezTo>
                        <a:pt x="236465" y="735562"/>
                        <a:pt x="206070" y="691992"/>
                        <a:pt x="236628" y="728662"/>
                      </a:cubicBezTo>
                      <a:cubicBezTo>
                        <a:pt x="256472" y="752475"/>
                        <a:pt x="234247" y="735013"/>
                        <a:pt x="260441" y="752475"/>
                      </a:cubicBezTo>
                      <a:cubicBezTo>
                        <a:pt x="270238" y="767170"/>
                        <a:pt x="269995" y="768829"/>
                        <a:pt x="284253" y="781050"/>
                      </a:cubicBezTo>
                      <a:cubicBezTo>
                        <a:pt x="290279" y="786216"/>
                        <a:pt x="297276" y="790171"/>
                        <a:pt x="303303" y="795337"/>
                      </a:cubicBezTo>
                      <a:cubicBezTo>
                        <a:pt x="326006" y="814796"/>
                        <a:pt x="307575" y="806287"/>
                        <a:pt x="331878" y="814387"/>
                      </a:cubicBezTo>
                      <a:cubicBezTo>
                        <a:pt x="347506" y="837830"/>
                        <a:pt x="333598" y="822087"/>
                        <a:pt x="360453" y="838200"/>
                      </a:cubicBezTo>
                      <a:cubicBezTo>
                        <a:pt x="400954" y="862500"/>
                        <a:pt x="374217" y="853548"/>
                        <a:pt x="408078" y="862012"/>
                      </a:cubicBezTo>
                      <a:cubicBezTo>
                        <a:pt x="412841" y="865187"/>
                        <a:pt x="417135" y="869212"/>
                        <a:pt x="422366" y="871537"/>
                      </a:cubicBezTo>
                      <a:cubicBezTo>
                        <a:pt x="442732" y="880588"/>
                        <a:pt x="450600" y="880285"/>
                        <a:pt x="469991" y="885825"/>
                      </a:cubicBezTo>
                      <a:cubicBezTo>
                        <a:pt x="480511" y="888831"/>
                        <a:pt x="492416" y="894358"/>
                        <a:pt x="503328" y="895350"/>
                      </a:cubicBezTo>
                      <a:cubicBezTo>
                        <a:pt x="549285" y="899528"/>
                        <a:pt x="641441" y="904875"/>
                        <a:pt x="641441" y="904875"/>
                      </a:cubicBezTo>
                      <a:cubicBezTo>
                        <a:pt x="676366" y="903287"/>
                        <a:pt x="711454" y="903837"/>
                        <a:pt x="746216" y="900112"/>
                      </a:cubicBezTo>
                      <a:cubicBezTo>
                        <a:pt x="756199" y="899042"/>
                        <a:pt x="774791" y="890587"/>
                        <a:pt x="774791" y="890587"/>
                      </a:cubicBezTo>
                      <a:cubicBezTo>
                        <a:pt x="779553" y="885825"/>
                        <a:pt x="783762" y="880435"/>
                        <a:pt x="789078" y="876300"/>
                      </a:cubicBezTo>
                      <a:cubicBezTo>
                        <a:pt x="798114" y="869272"/>
                        <a:pt x="817653" y="857250"/>
                        <a:pt x="817653" y="857250"/>
                      </a:cubicBezTo>
                      <a:cubicBezTo>
                        <a:pt x="823063" y="849135"/>
                        <a:pt x="835556" y="829822"/>
                        <a:pt x="841466" y="823912"/>
                      </a:cubicBezTo>
                      <a:cubicBezTo>
                        <a:pt x="845513" y="819865"/>
                        <a:pt x="850991" y="817562"/>
                        <a:pt x="855753" y="814387"/>
                      </a:cubicBezTo>
                      <a:cubicBezTo>
                        <a:pt x="858928" y="808037"/>
                        <a:pt x="861756" y="801501"/>
                        <a:pt x="865278" y="795337"/>
                      </a:cubicBezTo>
                      <a:cubicBezTo>
                        <a:pt x="878945" y="771420"/>
                        <a:pt x="871990" y="790788"/>
                        <a:pt x="884328" y="762000"/>
                      </a:cubicBezTo>
                      <a:cubicBezTo>
                        <a:pt x="895041" y="737004"/>
                        <a:pt x="881607" y="757821"/>
                        <a:pt x="898616" y="728662"/>
                      </a:cubicBezTo>
                      <a:cubicBezTo>
                        <a:pt x="906162" y="715726"/>
                        <a:pt x="917691" y="704770"/>
                        <a:pt x="922428" y="690562"/>
                      </a:cubicBezTo>
                      <a:cubicBezTo>
                        <a:pt x="929895" y="668165"/>
                        <a:pt x="925327" y="680936"/>
                        <a:pt x="936716" y="652462"/>
                      </a:cubicBezTo>
                      <a:cubicBezTo>
                        <a:pt x="946399" y="604042"/>
                        <a:pt x="936476" y="648538"/>
                        <a:pt x="946241" y="614362"/>
                      </a:cubicBezTo>
                      <a:cubicBezTo>
                        <a:pt x="958199" y="572510"/>
                        <a:pt x="944348" y="615274"/>
                        <a:pt x="955766" y="581025"/>
                      </a:cubicBezTo>
                      <a:cubicBezTo>
                        <a:pt x="957353" y="554037"/>
                        <a:pt x="960528" y="527096"/>
                        <a:pt x="960528" y="500062"/>
                      </a:cubicBezTo>
                      <a:cubicBezTo>
                        <a:pt x="960528" y="430194"/>
                        <a:pt x="958736" y="360317"/>
                        <a:pt x="955766" y="290512"/>
                      </a:cubicBezTo>
                      <a:cubicBezTo>
                        <a:pt x="955553" y="285497"/>
                        <a:pt x="952132" y="281116"/>
                        <a:pt x="951003" y="276225"/>
                      </a:cubicBezTo>
                      <a:cubicBezTo>
                        <a:pt x="950744" y="275101"/>
                        <a:pt x="935836" y="196325"/>
                        <a:pt x="931953" y="190500"/>
                      </a:cubicBezTo>
                      <a:cubicBezTo>
                        <a:pt x="928778" y="185737"/>
                        <a:pt x="925268" y="181182"/>
                        <a:pt x="922428" y="176212"/>
                      </a:cubicBezTo>
                      <a:cubicBezTo>
                        <a:pt x="918906" y="170048"/>
                        <a:pt x="915700" y="163688"/>
                        <a:pt x="912903" y="157162"/>
                      </a:cubicBezTo>
                      <a:cubicBezTo>
                        <a:pt x="910926" y="152548"/>
                        <a:pt x="910926" y="147052"/>
                        <a:pt x="908141" y="142875"/>
                      </a:cubicBezTo>
                      <a:cubicBezTo>
                        <a:pt x="904405" y="137271"/>
                        <a:pt x="898616" y="133350"/>
                        <a:pt x="893853" y="128587"/>
                      </a:cubicBezTo>
                      <a:cubicBezTo>
                        <a:pt x="881883" y="92675"/>
                        <a:pt x="899423" y="135550"/>
                        <a:pt x="874803" y="104775"/>
                      </a:cubicBezTo>
                      <a:cubicBezTo>
                        <a:pt x="871667" y="100855"/>
                        <a:pt x="872286" y="94977"/>
                        <a:pt x="870041" y="90487"/>
                      </a:cubicBezTo>
                      <a:cubicBezTo>
                        <a:pt x="860063" y="70530"/>
                        <a:pt x="862556" y="80282"/>
                        <a:pt x="846228" y="66675"/>
                      </a:cubicBezTo>
                      <a:cubicBezTo>
                        <a:pt x="841054" y="62363"/>
                        <a:pt x="837422" y="56302"/>
                        <a:pt x="831941" y="52387"/>
                      </a:cubicBezTo>
                      <a:cubicBezTo>
                        <a:pt x="826164" y="48260"/>
                        <a:pt x="819483" y="45499"/>
                        <a:pt x="812891" y="42862"/>
                      </a:cubicBezTo>
                      <a:cubicBezTo>
                        <a:pt x="803569" y="39133"/>
                        <a:pt x="793841" y="36512"/>
                        <a:pt x="784316" y="33337"/>
                      </a:cubicBezTo>
                      <a:cubicBezTo>
                        <a:pt x="779553" y="31750"/>
                        <a:pt x="775023" y="29075"/>
                        <a:pt x="770028" y="28575"/>
                      </a:cubicBezTo>
                      <a:lnTo>
                        <a:pt x="722403" y="23812"/>
                      </a:lnTo>
                      <a:lnTo>
                        <a:pt x="679541" y="19050"/>
                      </a:lnTo>
                      <a:lnTo>
                        <a:pt x="627153" y="14287"/>
                      </a:lnTo>
                      <a:cubicBezTo>
                        <a:pt x="600460" y="11477"/>
                        <a:pt x="572941" y="6743"/>
                        <a:pt x="546191" y="4762"/>
                      </a:cubicBezTo>
                      <a:cubicBezTo>
                        <a:pt x="517650" y="2648"/>
                        <a:pt x="489041" y="1587"/>
                        <a:pt x="460466" y="0"/>
                      </a:cubicBezTo>
                      <a:lnTo>
                        <a:pt x="150903" y="4762"/>
                      </a:lnTo>
                      <a:cubicBezTo>
                        <a:pt x="142812" y="4993"/>
                        <a:pt x="134944" y="7562"/>
                        <a:pt x="127091" y="9525"/>
                      </a:cubicBezTo>
                      <a:cubicBezTo>
                        <a:pt x="122221" y="10743"/>
                        <a:pt x="117566" y="12700"/>
                        <a:pt x="112803" y="14287"/>
                      </a:cubicBezTo>
                      <a:cubicBezTo>
                        <a:pt x="108041" y="17462"/>
                        <a:pt x="103746" y="21487"/>
                        <a:pt x="98516" y="23812"/>
                      </a:cubicBezTo>
                      <a:cubicBezTo>
                        <a:pt x="89341" y="27890"/>
                        <a:pt x="69941" y="33337"/>
                        <a:pt x="69941" y="33337"/>
                      </a:cubicBezTo>
                      <a:cubicBezTo>
                        <a:pt x="66766" y="38100"/>
                        <a:pt x="64463" y="43578"/>
                        <a:pt x="60416" y="47625"/>
                      </a:cubicBezTo>
                      <a:cubicBezTo>
                        <a:pt x="56369" y="51672"/>
                        <a:pt x="49897" y="52842"/>
                        <a:pt x="46128" y="57150"/>
                      </a:cubicBezTo>
                      <a:cubicBezTo>
                        <a:pt x="38590" y="65765"/>
                        <a:pt x="33428" y="76200"/>
                        <a:pt x="27078" y="85725"/>
                      </a:cubicBezTo>
                      <a:lnTo>
                        <a:pt x="17553" y="100012"/>
                      </a:lnTo>
                      <a:cubicBezTo>
                        <a:pt x="15966" y="104775"/>
                        <a:pt x="15036" y="109810"/>
                        <a:pt x="12791" y="114300"/>
                      </a:cubicBezTo>
                      <a:cubicBezTo>
                        <a:pt x="10231" y="119419"/>
                        <a:pt x="3674" y="122878"/>
                        <a:pt x="3266" y="128587"/>
                      </a:cubicBezTo>
                      <a:cubicBezTo>
                        <a:pt x="0" y="174304"/>
                        <a:pt x="4911" y="167682"/>
                        <a:pt x="12791" y="195262"/>
                      </a:cubicBezTo>
                      <a:cubicBezTo>
                        <a:pt x="14589" y="201556"/>
                        <a:pt x="14626" y="208458"/>
                        <a:pt x="17553" y="214312"/>
                      </a:cubicBezTo>
                      <a:cubicBezTo>
                        <a:pt x="19561" y="218328"/>
                        <a:pt x="17553" y="186531"/>
                        <a:pt x="17553" y="180975"/>
                      </a:cubicBezTo>
                      <a:close/>
                    </a:path>
                  </a:pathLst>
                </a:custGeom>
                <a:solidFill>
                  <a:srgbClr val="FFFF93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nl-NL"/>
                </a:p>
              </p:txBody>
            </p:sp>
            <p:sp>
              <p:nvSpPr>
                <p:cNvPr id="16" name="Vrije vorm 15"/>
                <p:cNvSpPr/>
                <p:nvPr/>
              </p:nvSpPr>
              <p:spPr>
                <a:xfrm>
                  <a:off x="947176" y="2380109"/>
                  <a:ext cx="816512" cy="760859"/>
                </a:xfrm>
                <a:custGeom>
                  <a:avLst/>
                  <a:gdLst>
                    <a:gd name="connsiteX0" fmla="*/ 17553 w 960528"/>
                    <a:gd name="connsiteY0" fmla="*/ 180975 h 904875"/>
                    <a:gd name="connsiteX1" fmla="*/ 17553 w 960528"/>
                    <a:gd name="connsiteY1" fmla="*/ 180975 h 904875"/>
                    <a:gd name="connsiteX2" fmla="*/ 31841 w 960528"/>
                    <a:gd name="connsiteY2" fmla="*/ 371475 h 904875"/>
                    <a:gd name="connsiteX3" fmla="*/ 46128 w 960528"/>
                    <a:gd name="connsiteY3" fmla="*/ 442912 h 904875"/>
                    <a:gd name="connsiteX4" fmla="*/ 50891 w 960528"/>
                    <a:gd name="connsiteY4" fmla="*/ 461962 h 904875"/>
                    <a:gd name="connsiteX5" fmla="*/ 60416 w 960528"/>
                    <a:gd name="connsiteY5" fmla="*/ 476250 h 904875"/>
                    <a:gd name="connsiteX6" fmla="*/ 69941 w 960528"/>
                    <a:gd name="connsiteY6" fmla="*/ 504825 h 904875"/>
                    <a:gd name="connsiteX7" fmla="*/ 74703 w 960528"/>
                    <a:gd name="connsiteY7" fmla="*/ 519112 h 904875"/>
                    <a:gd name="connsiteX8" fmla="*/ 98516 w 960528"/>
                    <a:gd name="connsiteY8" fmla="*/ 552450 h 904875"/>
                    <a:gd name="connsiteX9" fmla="*/ 117566 w 960528"/>
                    <a:gd name="connsiteY9" fmla="*/ 581025 h 904875"/>
                    <a:gd name="connsiteX10" fmla="*/ 127091 w 960528"/>
                    <a:gd name="connsiteY10" fmla="*/ 595312 h 904875"/>
                    <a:gd name="connsiteX11" fmla="*/ 141378 w 960528"/>
                    <a:gd name="connsiteY11" fmla="*/ 623887 h 904875"/>
                    <a:gd name="connsiteX12" fmla="*/ 155666 w 960528"/>
                    <a:gd name="connsiteY12" fmla="*/ 633412 h 904875"/>
                    <a:gd name="connsiteX13" fmla="*/ 179478 w 960528"/>
                    <a:gd name="connsiteY13" fmla="*/ 661987 h 904875"/>
                    <a:gd name="connsiteX14" fmla="*/ 212816 w 960528"/>
                    <a:gd name="connsiteY14" fmla="*/ 700087 h 904875"/>
                    <a:gd name="connsiteX15" fmla="*/ 236628 w 960528"/>
                    <a:gd name="connsiteY15" fmla="*/ 728662 h 904875"/>
                    <a:gd name="connsiteX16" fmla="*/ 260441 w 960528"/>
                    <a:gd name="connsiteY16" fmla="*/ 752475 h 904875"/>
                    <a:gd name="connsiteX17" fmla="*/ 284253 w 960528"/>
                    <a:gd name="connsiteY17" fmla="*/ 781050 h 904875"/>
                    <a:gd name="connsiteX18" fmla="*/ 303303 w 960528"/>
                    <a:gd name="connsiteY18" fmla="*/ 795337 h 904875"/>
                    <a:gd name="connsiteX19" fmla="*/ 331878 w 960528"/>
                    <a:gd name="connsiteY19" fmla="*/ 814387 h 904875"/>
                    <a:gd name="connsiteX20" fmla="*/ 360453 w 960528"/>
                    <a:gd name="connsiteY20" fmla="*/ 838200 h 904875"/>
                    <a:gd name="connsiteX21" fmla="*/ 408078 w 960528"/>
                    <a:gd name="connsiteY21" fmla="*/ 862012 h 904875"/>
                    <a:gd name="connsiteX22" fmla="*/ 422366 w 960528"/>
                    <a:gd name="connsiteY22" fmla="*/ 871537 h 904875"/>
                    <a:gd name="connsiteX23" fmla="*/ 469991 w 960528"/>
                    <a:gd name="connsiteY23" fmla="*/ 885825 h 904875"/>
                    <a:gd name="connsiteX24" fmla="*/ 503328 w 960528"/>
                    <a:gd name="connsiteY24" fmla="*/ 895350 h 904875"/>
                    <a:gd name="connsiteX25" fmla="*/ 641441 w 960528"/>
                    <a:gd name="connsiteY25" fmla="*/ 904875 h 904875"/>
                    <a:gd name="connsiteX26" fmla="*/ 746216 w 960528"/>
                    <a:gd name="connsiteY26" fmla="*/ 900112 h 904875"/>
                    <a:gd name="connsiteX27" fmla="*/ 774791 w 960528"/>
                    <a:gd name="connsiteY27" fmla="*/ 890587 h 904875"/>
                    <a:gd name="connsiteX28" fmla="*/ 789078 w 960528"/>
                    <a:gd name="connsiteY28" fmla="*/ 876300 h 904875"/>
                    <a:gd name="connsiteX29" fmla="*/ 817653 w 960528"/>
                    <a:gd name="connsiteY29" fmla="*/ 857250 h 904875"/>
                    <a:gd name="connsiteX30" fmla="*/ 841466 w 960528"/>
                    <a:gd name="connsiteY30" fmla="*/ 823912 h 904875"/>
                    <a:gd name="connsiteX31" fmla="*/ 855753 w 960528"/>
                    <a:gd name="connsiteY31" fmla="*/ 814387 h 904875"/>
                    <a:gd name="connsiteX32" fmla="*/ 865278 w 960528"/>
                    <a:gd name="connsiteY32" fmla="*/ 795337 h 904875"/>
                    <a:gd name="connsiteX33" fmla="*/ 884328 w 960528"/>
                    <a:gd name="connsiteY33" fmla="*/ 762000 h 904875"/>
                    <a:gd name="connsiteX34" fmla="*/ 898616 w 960528"/>
                    <a:gd name="connsiteY34" fmla="*/ 728662 h 904875"/>
                    <a:gd name="connsiteX35" fmla="*/ 922428 w 960528"/>
                    <a:gd name="connsiteY35" fmla="*/ 690562 h 904875"/>
                    <a:gd name="connsiteX36" fmla="*/ 936716 w 960528"/>
                    <a:gd name="connsiteY36" fmla="*/ 652462 h 904875"/>
                    <a:gd name="connsiteX37" fmla="*/ 946241 w 960528"/>
                    <a:gd name="connsiteY37" fmla="*/ 614362 h 904875"/>
                    <a:gd name="connsiteX38" fmla="*/ 955766 w 960528"/>
                    <a:gd name="connsiteY38" fmla="*/ 581025 h 904875"/>
                    <a:gd name="connsiteX39" fmla="*/ 960528 w 960528"/>
                    <a:gd name="connsiteY39" fmla="*/ 500062 h 904875"/>
                    <a:gd name="connsiteX40" fmla="*/ 955766 w 960528"/>
                    <a:gd name="connsiteY40" fmla="*/ 290512 h 904875"/>
                    <a:gd name="connsiteX41" fmla="*/ 951003 w 960528"/>
                    <a:gd name="connsiteY41" fmla="*/ 276225 h 904875"/>
                    <a:gd name="connsiteX42" fmla="*/ 931953 w 960528"/>
                    <a:gd name="connsiteY42" fmla="*/ 190500 h 904875"/>
                    <a:gd name="connsiteX43" fmla="*/ 922428 w 960528"/>
                    <a:gd name="connsiteY43" fmla="*/ 176212 h 904875"/>
                    <a:gd name="connsiteX44" fmla="*/ 912903 w 960528"/>
                    <a:gd name="connsiteY44" fmla="*/ 157162 h 904875"/>
                    <a:gd name="connsiteX45" fmla="*/ 908141 w 960528"/>
                    <a:gd name="connsiteY45" fmla="*/ 142875 h 904875"/>
                    <a:gd name="connsiteX46" fmla="*/ 893853 w 960528"/>
                    <a:gd name="connsiteY46" fmla="*/ 128587 h 904875"/>
                    <a:gd name="connsiteX47" fmla="*/ 874803 w 960528"/>
                    <a:gd name="connsiteY47" fmla="*/ 104775 h 904875"/>
                    <a:gd name="connsiteX48" fmla="*/ 870041 w 960528"/>
                    <a:gd name="connsiteY48" fmla="*/ 90487 h 904875"/>
                    <a:gd name="connsiteX49" fmla="*/ 846228 w 960528"/>
                    <a:gd name="connsiteY49" fmla="*/ 66675 h 904875"/>
                    <a:gd name="connsiteX50" fmla="*/ 831941 w 960528"/>
                    <a:gd name="connsiteY50" fmla="*/ 52387 h 904875"/>
                    <a:gd name="connsiteX51" fmla="*/ 812891 w 960528"/>
                    <a:gd name="connsiteY51" fmla="*/ 42862 h 904875"/>
                    <a:gd name="connsiteX52" fmla="*/ 784316 w 960528"/>
                    <a:gd name="connsiteY52" fmla="*/ 33337 h 904875"/>
                    <a:gd name="connsiteX53" fmla="*/ 770028 w 960528"/>
                    <a:gd name="connsiteY53" fmla="*/ 28575 h 904875"/>
                    <a:gd name="connsiteX54" fmla="*/ 722403 w 960528"/>
                    <a:gd name="connsiteY54" fmla="*/ 23812 h 904875"/>
                    <a:gd name="connsiteX55" fmla="*/ 679541 w 960528"/>
                    <a:gd name="connsiteY55" fmla="*/ 19050 h 904875"/>
                    <a:gd name="connsiteX56" fmla="*/ 627153 w 960528"/>
                    <a:gd name="connsiteY56" fmla="*/ 14287 h 904875"/>
                    <a:gd name="connsiteX57" fmla="*/ 546191 w 960528"/>
                    <a:gd name="connsiteY57" fmla="*/ 4762 h 904875"/>
                    <a:gd name="connsiteX58" fmla="*/ 460466 w 960528"/>
                    <a:gd name="connsiteY58" fmla="*/ 0 h 904875"/>
                    <a:gd name="connsiteX59" fmla="*/ 150903 w 960528"/>
                    <a:gd name="connsiteY59" fmla="*/ 4762 h 904875"/>
                    <a:gd name="connsiteX60" fmla="*/ 127091 w 960528"/>
                    <a:gd name="connsiteY60" fmla="*/ 9525 h 904875"/>
                    <a:gd name="connsiteX61" fmla="*/ 112803 w 960528"/>
                    <a:gd name="connsiteY61" fmla="*/ 14287 h 904875"/>
                    <a:gd name="connsiteX62" fmla="*/ 98516 w 960528"/>
                    <a:gd name="connsiteY62" fmla="*/ 23812 h 904875"/>
                    <a:gd name="connsiteX63" fmla="*/ 69941 w 960528"/>
                    <a:gd name="connsiteY63" fmla="*/ 33337 h 904875"/>
                    <a:gd name="connsiteX64" fmla="*/ 60416 w 960528"/>
                    <a:gd name="connsiteY64" fmla="*/ 47625 h 904875"/>
                    <a:gd name="connsiteX65" fmla="*/ 46128 w 960528"/>
                    <a:gd name="connsiteY65" fmla="*/ 57150 h 904875"/>
                    <a:gd name="connsiteX66" fmla="*/ 27078 w 960528"/>
                    <a:gd name="connsiteY66" fmla="*/ 85725 h 904875"/>
                    <a:gd name="connsiteX67" fmla="*/ 17553 w 960528"/>
                    <a:gd name="connsiteY67" fmla="*/ 100012 h 904875"/>
                    <a:gd name="connsiteX68" fmla="*/ 12791 w 960528"/>
                    <a:gd name="connsiteY68" fmla="*/ 114300 h 904875"/>
                    <a:gd name="connsiteX69" fmla="*/ 3266 w 960528"/>
                    <a:gd name="connsiteY69" fmla="*/ 128587 h 904875"/>
                    <a:gd name="connsiteX70" fmla="*/ 12791 w 960528"/>
                    <a:gd name="connsiteY70" fmla="*/ 195262 h 904875"/>
                    <a:gd name="connsiteX71" fmla="*/ 17553 w 960528"/>
                    <a:gd name="connsiteY71" fmla="*/ 214312 h 904875"/>
                    <a:gd name="connsiteX72" fmla="*/ 17553 w 960528"/>
                    <a:gd name="connsiteY72" fmla="*/ 180975 h 9048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</a:cxnLst>
                  <a:rect l="l" t="t" r="r" b="b"/>
                  <a:pathLst>
                    <a:path w="960528" h="904875">
                      <a:moveTo>
                        <a:pt x="17553" y="180975"/>
                      </a:moveTo>
                      <a:lnTo>
                        <a:pt x="17553" y="180975"/>
                      </a:lnTo>
                      <a:cubicBezTo>
                        <a:pt x="21452" y="266736"/>
                        <a:pt x="20240" y="290259"/>
                        <a:pt x="31841" y="371475"/>
                      </a:cubicBezTo>
                      <a:cubicBezTo>
                        <a:pt x="38454" y="417768"/>
                        <a:pt x="33881" y="393926"/>
                        <a:pt x="46128" y="442912"/>
                      </a:cubicBezTo>
                      <a:cubicBezTo>
                        <a:pt x="47716" y="449262"/>
                        <a:pt x="47260" y="456516"/>
                        <a:pt x="50891" y="461962"/>
                      </a:cubicBezTo>
                      <a:lnTo>
                        <a:pt x="60416" y="476250"/>
                      </a:lnTo>
                      <a:lnTo>
                        <a:pt x="69941" y="504825"/>
                      </a:lnTo>
                      <a:cubicBezTo>
                        <a:pt x="71528" y="509587"/>
                        <a:pt x="71919" y="514935"/>
                        <a:pt x="74703" y="519112"/>
                      </a:cubicBezTo>
                      <a:cubicBezTo>
                        <a:pt x="105658" y="565546"/>
                        <a:pt x="57182" y="493402"/>
                        <a:pt x="98516" y="552450"/>
                      </a:cubicBezTo>
                      <a:cubicBezTo>
                        <a:pt x="105081" y="561828"/>
                        <a:pt x="111216" y="571500"/>
                        <a:pt x="117566" y="581025"/>
                      </a:cubicBezTo>
                      <a:lnTo>
                        <a:pt x="127091" y="595312"/>
                      </a:lnTo>
                      <a:cubicBezTo>
                        <a:pt x="130964" y="606933"/>
                        <a:pt x="132145" y="614654"/>
                        <a:pt x="141378" y="623887"/>
                      </a:cubicBezTo>
                      <a:cubicBezTo>
                        <a:pt x="145426" y="627934"/>
                        <a:pt x="150903" y="630237"/>
                        <a:pt x="155666" y="633412"/>
                      </a:cubicBezTo>
                      <a:cubicBezTo>
                        <a:pt x="189699" y="684463"/>
                        <a:pt x="136703" y="606990"/>
                        <a:pt x="179478" y="661987"/>
                      </a:cubicBezTo>
                      <a:cubicBezTo>
                        <a:pt x="209396" y="700453"/>
                        <a:pt x="185156" y="681648"/>
                        <a:pt x="212816" y="700087"/>
                      </a:cubicBezTo>
                      <a:cubicBezTo>
                        <a:pt x="236465" y="735562"/>
                        <a:pt x="206070" y="691992"/>
                        <a:pt x="236628" y="728662"/>
                      </a:cubicBezTo>
                      <a:cubicBezTo>
                        <a:pt x="256472" y="752475"/>
                        <a:pt x="234247" y="735013"/>
                        <a:pt x="260441" y="752475"/>
                      </a:cubicBezTo>
                      <a:cubicBezTo>
                        <a:pt x="270238" y="767170"/>
                        <a:pt x="269995" y="768829"/>
                        <a:pt x="284253" y="781050"/>
                      </a:cubicBezTo>
                      <a:cubicBezTo>
                        <a:pt x="290279" y="786216"/>
                        <a:pt x="297276" y="790171"/>
                        <a:pt x="303303" y="795337"/>
                      </a:cubicBezTo>
                      <a:cubicBezTo>
                        <a:pt x="326006" y="814796"/>
                        <a:pt x="307575" y="806287"/>
                        <a:pt x="331878" y="814387"/>
                      </a:cubicBezTo>
                      <a:cubicBezTo>
                        <a:pt x="347506" y="837830"/>
                        <a:pt x="333598" y="822087"/>
                        <a:pt x="360453" y="838200"/>
                      </a:cubicBezTo>
                      <a:cubicBezTo>
                        <a:pt x="400954" y="862500"/>
                        <a:pt x="374217" y="853548"/>
                        <a:pt x="408078" y="862012"/>
                      </a:cubicBezTo>
                      <a:cubicBezTo>
                        <a:pt x="412841" y="865187"/>
                        <a:pt x="417135" y="869212"/>
                        <a:pt x="422366" y="871537"/>
                      </a:cubicBezTo>
                      <a:cubicBezTo>
                        <a:pt x="442732" y="880588"/>
                        <a:pt x="450600" y="880285"/>
                        <a:pt x="469991" y="885825"/>
                      </a:cubicBezTo>
                      <a:cubicBezTo>
                        <a:pt x="480511" y="888831"/>
                        <a:pt x="492416" y="894358"/>
                        <a:pt x="503328" y="895350"/>
                      </a:cubicBezTo>
                      <a:cubicBezTo>
                        <a:pt x="549285" y="899528"/>
                        <a:pt x="641441" y="904875"/>
                        <a:pt x="641441" y="904875"/>
                      </a:cubicBezTo>
                      <a:cubicBezTo>
                        <a:pt x="676366" y="903287"/>
                        <a:pt x="711454" y="903837"/>
                        <a:pt x="746216" y="900112"/>
                      </a:cubicBezTo>
                      <a:cubicBezTo>
                        <a:pt x="756199" y="899042"/>
                        <a:pt x="774791" y="890587"/>
                        <a:pt x="774791" y="890587"/>
                      </a:cubicBezTo>
                      <a:cubicBezTo>
                        <a:pt x="779553" y="885825"/>
                        <a:pt x="783762" y="880435"/>
                        <a:pt x="789078" y="876300"/>
                      </a:cubicBezTo>
                      <a:cubicBezTo>
                        <a:pt x="798114" y="869272"/>
                        <a:pt x="817653" y="857250"/>
                        <a:pt x="817653" y="857250"/>
                      </a:cubicBezTo>
                      <a:cubicBezTo>
                        <a:pt x="823063" y="849135"/>
                        <a:pt x="835556" y="829822"/>
                        <a:pt x="841466" y="823912"/>
                      </a:cubicBezTo>
                      <a:cubicBezTo>
                        <a:pt x="845513" y="819865"/>
                        <a:pt x="850991" y="817562"/>
                        <a:pt x="855753" y="814387"/>
                      </a:cubicBezTo>
                      <a:cubicBezTo>
                        <a:pt x="858928" y="808037"/>
                        <a:pt x="861756" y="801501"/>
                        <a:pt x="865278" y="795337"/>
                      </a:cubicBezTo>
                      <a:cubicBezTo>
                        <a:pt x="878945" y="771420"/>
                        <a:pt x="871990" y="790788"/>
                        <a:pt x="884328" y="762000"/>
                      </a:cubicBezTo>
                      <a:cubicBezTo>
                        <a:pt x="895041" y="737004"/>
                        <a:pt x="881607" y="757821"/>
                        <a:pt x="898616" y="728662"/>
                      </a:cubicBezTo>
                      <a:cubicBezTo>
                        <a:pt x="906162" y="715726"/>
                        <a:pt x="917691" y="704770"/>
                        <a:pt x="922428" y="690562"/>
                      </a:cubicBezTo>
                      <a:cubicBezTo>
                        <a:pt x="929895" y="668165"/>
                        <a:pt x="925327" y="680936"/>
                        <a:pt x="936716" y="652462"/>
                      </a:cubicBezTo>
                      <a:cubicBezTo>
                        <a:pt x="946399" y="604042"/>
                        <a:pt x="936476" y="648538"/>
                        <a:pt x="946241" y="614362"/>
                      </a:cubicBezTo>
                      <a:cubicBezTo>
                        <a:pt x="958199" y="572510"/>
                        <a:pt x="944348" y="615274"/>
                        <a:pt x="955766" y="581025"/>
                      </a:cubicBezTo>
                      <a:cubicBezTo>
                        <a:pt x="957353" y="554037"/>
                        <a:pt x="960528" y="527096"/>
                        <a:pt x="960528" y="500062"/>
                      </a:cubicBezTo>
                      <a:cubicBezTo>
                        <a:pt x="960528" y="430194"/>
                        <a:pt x="958736" y="360317"/>
                        <a:pt x="955766" y="290512"/>
                      </a:cubicBezTo>
                      <a:cubicBezTo>
                        <a:pt x="955553" y="285497"/>
                        <a:pt x="952132" y="281116"/>
                        <a:pt x="951003" y="276225"/>
                      </a:cubicBezTo>
                      <a:cubicBezTo>
                        <a:pt x="950744" y="275101"/>
                        <a:pt x="935836" y="196325"/>
                        <a:pt x="931953" y="190500"/>
                      </a:cubicBezTo>
                      <a:cubicBezTo>
                        <a:pt x="928778" y="185737"/>
                        <a:pt x="925268" y="181182"/>
                        <a:pt x="922428" y="176212"/>
                      </a:cubicBezTo>
                      <a:cubicBezTo>
                        <a:pt x="918906" y="170048"/>
                        <a:pt x="915700" y="163688"/>
                        <a:pt x="912903" y="157162"/>
                      </a:cubicBezTo>
                      <a:cubicBezTo>
                        <a:pt x="910926" y="152548"/>
                        <a:pt x="910926" y="147052"/>
                        <a:pt x="908141" y="142875"/>
                      </a:cubicBezTo>
                      <a:cubicBezTo>
                        <a:pt x="904405" y="137271"/>
                        <a:pt x="898616" y="133350"/>
                        <a:pt x="893853" y="128587"/>
                      </a:cubicBezTo>
                      <a:cubicBezTo>
                        <a:pt x="881883" y="92675"/>
                        <a:pt x="899423" y="135550"/>
                        <a:pt x="874803" y="104775"/>
                      </a:cubicBezTo>
                      <a:cubicBezTo>
                        <a:pt x="871667" y="100855"/>
                        <a:pt x="872286" y="94977"/>
                        <a:pt x="870041" y="90487"/>
                      </a:cubicBezTo>
                      <a:cubicBezTo>
                        <a:pt x="860063" y="70530"/>
                        <a:pt x="862556" y="80282"/>
                        <a:pt x="846228" y="66675"/>
                      </a:cubicBezTo>
                      <a:cubicBezTo>
                        <a:pt x="841054" y="62363"/>
                        <a:pt x="837422" y="56302"/>
                        <a:pt x="831941" y="52387"/>
                      </a:cubicBezTo>
                      <a:cubicBezTo>
                        <a:pt x="826164" y="48260"/>
                        <a:pt x="819483" y="45499"/>
                        <a:pt x="812891" y="42862"/>
                      </a:cubicBezTo>
                      <a:cubicBezTo>
                        <a:pt x="803569" y="39133"/>
                        <a:pt x="793841" y="36512"/>
                        <a:pt x="784316" y="33337"/>
                      </a:cubicBezTo>
                      <a:cubicBezTo>
                        <a:pt x="779553" y="31750"/>
                        <a:pt x="775023" y="29075"/>
                        <a:pt x="770028" y="28575"/>
                      </a:cubicBezTo>
                      <a:lnTo>
                        <a:pt x="722403" y="23812"/>
                      </a:lnTo>
                      <a:lnTo>
                        <a:pt x="679541" y="19050"/>
                      </a:lnTo>
                      <a:lnTo>
                        <a:pt x="627153" y="14287"/>
                      </a:lnTo>
                      <a:cubicBezTo>
                        <a:pt x="600460" y="11477"/>
                        <a:pt x="572941" y="6743"/>
                        <a:pt x="546191" y="4762"/>
                      </a:cubicBezTo>
                      <a:cubicBezTo>
                        <a:pt x="517650" y="2648"/>
                        <a:pt x="489041" y="1587"/>
                        <a:pt x="460466" y="0"/>
                      </a:cubicBezTo>
                      <a:lnTo>
                        <a:pt x="150903" y="4762"/>
                      </a:lnTo>
                      <a:cubicBezTo>
                        <a:pt x="142812" y="4993"/>
                        <a:pt x="134944" y="7562"/>
                        <a:pt x="127091" y="9525"/>
                      </a:cubicBezTo>
                      <a:cubicBezTo>
                        <a:pt x="122221" y="10743"/>
                        <a:pt x="117566" y="12700"/>
                        <a:pt x="112803" y="14287"/>
                      </a:cubicBezTo>
                      <a:cubicBezTo>
                        <a:pt x="108041" y="17462"/>
                        <a:pt x="103746" y="21487"/>
                        <a:pt x="98516" y="23812"/>
                      </a:cubicBezTo>
                      <a:cubicBezTo>
                        <a:pt x="89341" y="27890"/>
                        <a:pt x="69941" y="33337"/>
                        <a:pt x="69941" y="33337"/>
                      </a:cubicBezTo>
                      <a:cubicBezTo>
                        <a:pt x="66766" y="38100"/>
                        <a:pt x="64463" y="43578"/>
                        <a:pt x="60416" y="47625"/>
                      </a:cubicBezTo>
                      <a:cubicBezTo>
                        <a:pt x="56369" y="51672"/>
                        <a:pt x="49897" y="52842"/>
                        <a:pt x="46128" y="57150"/>
                      </a:cubicBezTo>
                      <a:cubicBezTo>
                        <a:pt x="38590" y="65765"/>
                        <a:pt x="33428" y="76200"/>
                        <a:pt x="27078" y="85725"/>
                      </a:cubicBezTo>
                      <a:lnTo>
                        <a:pt x="17553" y="100012"/>
                      </a:lnTo>
                      <a:cubicBezTo>
                        <a:pt x="15966" y="104775"/>
                        <a:pt x="15036" y="109810"/>
                        <a:pt x="12791" y="114300"/>
                      </a:cubicBezTo>
                      <a:cubicBezTo>
                        <a:pt x="10231" y="119419"/>
                        <a:pt x="3674" y="122878"/>
                        <a:pt x="3266" y="128587"/>
                      </a:cubicBezTo>
                      <a:cubicBezTo>
                        <a:pt x="0" y="174304"/>
                        <a:pt x="4911" y="167682"/>
                        <a:pt x="12791" y="195262"/>
                      </a:cubicBezTo>
                      <a:cubicBezTo>
                        <a:pt x="14589" y="201556"/>
                        <a:pt x="14626" y="208458"/>
                        <a:pt x="17553" y="214312"/>
                      </a:cubicBezTo>
                      <a:cubicBezTo>
                        <a:pt x="19561" y="218328"/>
                        <a:pt x="17553" y="186531"/>
                        <a:pt x="17553" y="180975"/>
                      </a:cubicBezTo>
                      <a:close/>
                    </a:path>
                  </a:pathLst>
                </a:custGeom>
                <a:solidFill>
                  <a:srgbClr val="FFFF93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nl-NL"/>
                </a:p>
              </p:txBody>
            </p:sp>
          </p:grpSp>
          <p:sp>
            <p:nvSpPr>
              <p:cNvPr id="36" name="Tekstvak 35"/>
              <p:cNvSpPr txBox="1"/>
              <p:nvPr/>
            </p:nvSpPr>
            <p:spPr>
              <a:xfrm>
                <a:off x="1907704" y="3861048"/>
                <a:ext cx="1008112" cy="584775"/>
              </a:xfrm>
              <a:prstGeom prst="rect">
                <a:avLst/>
              </a:prstGeom>
              <a:solidFill>
                <a:srgbClr val="A1FE4C"/>
              </a:solidFill>
            </p:spPr>
            <p:txBody>
              <a:bodyPr wrap="square" rtlCol="0">
                <a:spAutoFit/>
              </a:bodyPr>
              <a:lstStyle/>
              <a:p>
                <a:pPr algn="ctr"/>
                <a:endParaRPr lang="nl-NL" sz="1600" b="1" i="1" dirty="0">
                  <a:solidFill>
                    <a:srgbClr val="0000FF"/>
                  </a:solidFill>
                </a:endParaRPr>
              </a:p>
              <a:p>
                <a:pPr algn="ctr"/>
                <a:endParaRPr lang="nl-NL" sz="1600" b="1" i="1" dirty="0">
                  <a:solidFill>
                    <a:srgbClr val="0000FF"/>
                  </a:solidFill>
                </a:endParaRPr>
              </a:p>
            </p:txBody>
          </p:sp>
        </p:grpSp>
        <p:sp>
          <p:nvSpPr>
            <p:cNvPr id="38" name="Tekstvak 37"/>
            <p:cNvSpPr txBox="1"/>
            <p:nvPr/>
          </p:nvSpPr>
          <p:spPr>
            <a:xfrm>
              <a:off x="1187624" y="2852936"/>
              <a:ext cx="2376264" cy="584775"/>
            </a:xfrm>
            <a:prstGeom prst="rect">
              <a:avLst/>
            </a:prstGeom>
            <a:solidFill>
              <a:srgbClr val="FFFF93"/>
            </a:solidFill>
          </p:spPr>
          <p:txBody>
            <a:bodyPr wrap="square" rtlCol="0">
              <a:spAutoFit/>
            </a:bodyPr>
            <a:lstStyle/>
            <a:p>
              <a:pPr algn="ctr"/>
              <a:endParaRPr lang="nl-NL" sz="1600" b="1" i="1" dirty="0">
                <a:latin typeface="Arial" pitchFamily="34" charset="0"/>
                <a:cs typeface="Arial" pitchFamily="34" charset="0"/>
              </a:endParaRPr>
            </a:p>
            <a:p>
              <a:pPr algn="ctr"/>
              <a:endParaRPr lang="nl-NL" sz="1600" b="1" i="1" dirty="0"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18" name="Tekstvak 17"/>
          <p:cNvSpPr txBox="1"/>
          <p:nvPr/>
        </p:nvSpPr>
        <p:spPr>
          <a:xfrm>
            <a:off x="1259632" y="1484784"/>
            <a:ext cx="237626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1600" b="1" i="1" dirty="0">
                <a:latin typeface="Arial" pitchFamily="34" charset="0"/>
                <a:cs typeface="Arial" pitchFamily="34" charset="0"/>
              </a:rPr>
              <a:t>Cirkel van betrokkenheid</a:t>
            </a:r>
          </a:p>
        </p:txBody>
      </p:sp>
      <p:sp>
        <p:nvSpPr>
          <p:cNvPr id="19" name="Tekstvak 18"/>
          <p:cNvSpPr txBox="1"/>
          <p:nvPr/>
        </p:nvSpPr>
        <p:spPr>
          <a:xfrm>
            <a:off x="1907704" y="2924944"/>
            <a:ext cx="100811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1600" b="1" i="1" dirty="0">
                <a:solidFill>
                  <a:srgbClr val="0000FF"/>
                </a:solidFill>
              </a:rPr>
              <a:t>Cirkel van Invloed</a:t>
            </a:r>
          </a:p>
        </p:txBody>
      </p:sp>
      <p:grpSp>
        <p:nvGrpSpPr>
          <p:cNvPr id="5" name="Groep 19"/>
          <p:cNvGrpSpPr/>
          <p:nvPr/>
        </p:nvGrpSpPr>
        <p:grpSpPr>
          <a:xfrm>
            <a:off x="899592" y="2564904"/>
            <a:ext cx="2664296" cy="1800200"/>
            <a:chOff x="1204202" y="2761591"/>
            <a:chExt cx="2561490" cy="1693884"/>
          </a:xfrm>
        </p:grpSpPr>
        <p:sp>
          <p:nvSpPr>
            <p:cNvPr id="21" name="PIJL-OMLAAG 20"/>
            <p:cNvSpPr/>
            <p:nvPr/>
          </p:nvSpPr>
          <p:spPr>
            <a:xfrm rot="3011942">
              <a:off x="3233908" y="2535999"/>
              <a:ext cx="288032" cy="775537"/>
            </a:xfrm>
            <a:prstGeom prst="downArrow">
              <a:avLst>
                <a:gd name="adj1" fmla="val 50000"/>
                <a:gd name="adj2" fmla="val 84030"/>
              </a:avLst>
            </a:prstGeom>
            <a:solidFill>
              <a:srgbClr val="0000FF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22" name="PIJL-OMLAAG 21"/>
            <p:cNvSpPr/>
            <p:nvPr/>
          </p:nvSpPr>
          <p:spPr>
            <a:xfrm rot="8001710">
              <a:off x="3022150" y="3857883"/>
              <a:ext cx="353928" cy="841255"/>
            </a:xfrm>
            <a:prstGeom prst="downArrow">
              <a:avLst>
                <a:gd name="adj1" fmla="val 50000"/>
                <a:gd name="adj2" fmla="val 71355"/>
              </a:avLst>
            </a:prstGeom>
            <a:solidFill>
              <a:srgbClr val="0000FF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23" name="PIJL-OMLAAG 22"/>
            <p:cNvSpPr/>
            <p:nvPr/>
          </p:nvSpPr>
          <p:spPr>
            <a:xfrm rot="3399086" flipV="1">
              <a:off x="1463726" y="3740086"/>
              <a:ext cx="398945" cy="760700"/>
            </a:xfrm>
            <a:prstGeom prst="downArrow">
              <a:avLst/>
            </a:prstGeom>
            <a:solidFill>
              <a:srgbClr val="0000FF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24" name="PIJL-OMLAAG 23"/>
            <p:cNvSpPr/>
            <p:nvPr/>
          </p:nvSpPr>
          <p:spPr>
            <a:xfrm rot="18322875">
              <a:off x="1440041" y="2525752"/>
              <a:ext cx="304986" cy="776664"/>
            </a:xfrm>
            <a:prstGeom prst="downArrow">
              <a:avLst>
                <a:gd name="adj1" fmla="val 50000"/>
                <a:gd name="adj2" fmla="val 88149"/>
              </a:avLst>
            </a:prstGeom>
            <a:solidFill>
              <a:srgbClr val="0000FF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</p:grpSp>
      <p:grpSp>
        <p:nvGrpSpPr>
          <p:cNvPr id="6" name="Groep 48"/>
          <p:cNvGrpSpPr/>
          <p:nvPr/>
        </p:nvGrpSpPr>
        <p:grpSpPr>
          <a:xfrm>
            <a:off x="4820755" y="1267939"/>
            <a:ext cx="4215741" cy="3889253"/>
            <a:chOff x="4716016" y="1484784"/>
            <a:chExt cx="4215741" cy="3889253"/>
          </a:xfrm>
        </p:grpSpPr>
        <p:grpSp>
          <p:nvGrpSpPr>
            <p:cNvPr id="7" name="Groep 41"/>
            <p:cNvGrpSpPr/>
            <p:nvPr/>
          </p:nvGrpSpPr>
          <p:grpSpPr>
            <a:xfrm>
              <a:off x="4716016" y="1484784"/>
              <a:ext cx="4215741" cy="3889253"/>
              <a:chOff x="4716016" y="1483963"/>
              <a:chExt cx="4215741" cy="3889253"/>
            </a:xfrm>
          </p:grpSpPr>
          <p:pic>
            <p:nvPicPr>
              <p:cNvPr id="26" name="Picture 2" descr="http://franklio.weebly.com/uploads/1/0/3/2/10327760/4116866_orig.jpg"/>
              <p:cNvPicPr>
                <a:picLocks noChangeAspect="1" noChangeArrowheads="1"/>
              </p:cNvPicPr>
              <p:nvPr/>
            </p:nvPicPr>
            <p:blipFill>
              <a:blip r:embed="rId3" cstate="screen"/>
              <a:srcRect/>
              <a:stretch>
                <a:fillRect/>
              </a:stretch>
            </p:blipFill>
            <p:spPr bwMode="auto">
              <a:xfrm>
                <a:off x="4716016" y="1483963"/>
                <a:ext cx="4215741" cy="3889253"/>
              </a:xfrm>
              <a:prstGeom prst="rect">
                <a:avLst/>
              </a:prstGeom>
              <a:noFill/>
            </p:spPr>
          </p:pic>
          <p:sp>
            <p:nvSpPr>
              <p:cNvPr id="27" name="Tekstvak 26"/>
              <p:cNvSpPr txBox="1"/>
              <p:nvPr/>
            </p:nvSpPr>
            <p:spPr>
              <a:xfrm>
                <a:off x="5652121" y="2060848"/>
                <a:ext cx="2448272" cy="338554"/>
              </a:xfrm>
              <a:prstGeom prst="rect">
                <a:avLst/>
              </a:prstGeom>
              <a:solidFill>
                <a:srgbClr val="FFFF93"/>
              </a:solidFill>
            </p:spPr>
            <p:txBody>
              <a:bodyPr wrap="square" rtlCol="0">
                <a:spAutoFit/>
              </a:bodyPr>
              <a:lstStyle/>
              <a:p>
                <a:pPr algn="ctr"/>
                <a:endParaRPr lang="nl-NL" sz="1600" b="1" i="1" dirty="0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40" name="Tekstvak 39"/>
              <p:cNvSpPr txBox="1"/>
              <p:nvPr/>
            </p:nvSpPr>
            <p:spPr>
              <a:xfrm>
                <a:off x="6012161" y="3214717"/>
                <a:ext cx="1728191" cy="646331"/>
              </a:xfrm>
              <a:prstGeom prst="rect">
                <a:avLst/>
              </a:prstGeom>
              <a:solidFill>
                <a:srgbClr val="A1FE4C"/>
              </a:solidFill>
            </p:spPr>
            <p:txBody>
              <a:bodyPr wrap="square" rtlCol="0">
                <a:spAutoFit/>
              </a:bodyPr>
              <a:lstStyle/>
              <a:p>
                <a:pPr algn="ctr"/>
                <a:endParaRPr lang="nl-NL" b="1" i="1" dirty="0">
                  <a:solidFill>
                    <a:srgbClr val="0000FF"/>
                  </a:solidFill>
                </a:endParaRPr>
              </a:p>
              <a:p>
                <a:pPr algn="ctr"/>
                <a:endParaRPr lang="nl-NL" b="1" i="1" dirty="0">
                  <a:solidFill>
                    <a:srgbClr val="0000FF"/>
                  </a:solidFill>
                </a:endParaRPr>
              </a:p>
            </p:txBody>
          </p:sp>
        </p:grpSp>
        <p:grpSp>
          <p:nvGrpSpPr>
            <p:cNvPr id="8" name="Groep 47"/>
            <p:cNvGrpSpPr/>
            <p:nvPr/>
          </p:nvGrpSpPr>
          <p:grpSpPr>
            <a:xfrm>
              <a:off x="5364088" y="2492896"/>
              <a:ext cx="2952328" cy="2376264"/>
              <a:chOff x="5364088" y="2492896"/>
              <a:chExt cx="2952328" cy="2376264"/>
            </a:xfrm>
          </p:grpSpPr>
          <p:sp>
            <p:nvSpPr>
              <p:cNvPr id="44" name="Vrije vorm 43"/>
              <p:cNvSpPr/>
              <p:nvPr/>
            </p:nvSpPr>
            <p:spPr>
              <a:xfrm>
                <a:off x="7668344" y="2492897"/>
                <a:ext cx="648072" cy="720080"/>
              </a:xfrm>
              <a:custGeom>
                <a:avLst/>
                <a:gdLst>
                  <a:gd name="connsiteX0" fmla="*/ 17553 w 960528"/>
                  <a:gd name="connsiteY0" fmla="*/ 180975 h 904875"/>
                  <a:gd name="connsiteX1" fmla="*/ 17553 w 960528"/>
                  <a:gd name="connsiteY1" fmla="*/ 180975 h 904875"/>
                  <a:gd name="connsiteX2" fmla="*/ 31841 w 960528"/>
                  <a:gd name="connsiteY2" fmla="*/ 371475 h 904875"/>
                  <a:gd name="connsiteX3" fmla="*/ 46128 w 960528"/>
                  <a:gd name="connsiteY3" fmla="*/ 442912 h 904875"/>
                  <a:gd name="connsiteX4" fmla="*/ 50891 w 960528"/>
                  <a:gd name="connsiteY4" fmla="*/ 461962 h 904875"/>
                  <a:gd name="connsiteX5" fmla="*/ 60416 w 960528"/>
                  <a:gd name="connsiteY5" fmla="*/ 476250 h 904875"/>
                  <a:gd name="connsiteX6" fmla="*/ 69941 w 960528"/>
                  <a:gd name="connsiteY6" fmla="*/ 504825 h 904875"/>
                  <a:gd name="connsiteX7" fmla="*/ 74703 w 960528"/>
                  <a:gd name="connsiteY7" fmla="*/ 519112 h 904875"/>
                  <a:gd name="connsiteX8" fmla="*/ 98516 w 960528"/>
                  <a:gd name="connsiteY8" fmla="*/ 552450 h 904875"/>
                  <a:gd name="connsiteX9" fmla="*/ 117566 w 960528"/>
                  <a:gd name="connsiteY9" fmla="*/ 581025 h 904875"/>
                  <a:gd name="connsiteX10" fmla="*/ 127091 w 960528"/>
                  <a:gd name="connsiteY10" fmla="*/ 595312 h 904875"/>
                  <a:gd name="connsiteX11" fmla="*/ 141378 w 960528"/>
                  <a:gd name="connsiteY11" fmla="*/ 623887 h 904875"/>
                  <a:gd name="connsiteX12" fmla="*/ 155666 w 960528"/>
                  <a:gd name="connsiteY12" fmla="*/ 633412 h 904875"/>
                  <a:gd name="connsiteX13" fmla="*/ 179478 w 960528"/>
                  <a:gd name="connsiteY13" fmla="*/ 661987 h 904875"/>
                  <a:gd name="connsiteX14" fmla="*/ 212816 w 960528"/>
                  <a:gd name="connsiteY14" fmla="*/ 700087 h 904875"/>
                  <a:gd name="connsiteX15" fmla="*/ 236628 w 960528"/>
                  <a:gd name="connsiteY15" fmla="*/ 728662 h 904875"/>
                  <a:gd name="connsiteX16" fmla="*/ 260441 w 960528"/>
                  <a:gd name="connsiteY16" fmla="*/ 752475 h 904875"/>
                  <a:gd name="connsiteX17" fmla="*/ 284253 w 960528"/>
                  <a:gd name="connsiteY17" fmla="*/ 781050 h 904875"/>
                  <a:gd name="connsiteX18" fmla="*/ 303303 w 960528"/>
                  <a:gd name="connsiteY18" fmla="*/ 795337 h 904875"/>
                  <a:gd name="connsiteX19" fmla="*/ 331878 w 960528"/>
                  <a:gd name="connsiteY19" fmla="*/ 814387 h 904875"/>
                  <a:gd name="connsiteX20" fmla="*/ 360453 w 960528"/>
                  <a:gd name="connsiteY20" fmla="*/ 838200 h 904875"/>
                  <a:gd name="connsiteX21" fmla="*/ 408078 w 960528"/>
                  <a:gd name="connsiteY21" fmla="*/ 862012 h 904875"/>
                  <a:gd name="connsiteX22" fmla="*/ 422366 w 960528"/>
                  <a:gd name="connsiteY22" fmla="*/ 871537 h 904875"/>
                  <a:gd name="connsiteX23" fmla="*/ 469991 w 960528"/>
                  <a:gd name="connsiteY23" fmla="*/ 885825 h 904875"/>
                  <a:gd name="connsiteX24" fmla="*/ 503328 w 960528"/>
                  <a:gd name="connsiteY24" fmla="*/ 895350 h 904875"/>
                  <a:gd name="connsiteX25" fmla="*/ 641441 w 960528"/>
                  <a:gd name="connsiteY25" fmla="*/ 904875 h 904875"/>
                  <a:gd name="connsiteX26" fmla="*/ 746216 w 960528"/>
                  <a:gd name="connsiteY26" fmla="*/ 900112 h 904875"/>
                  <a:gd name="connsiteX27" fmla="*/ 774791 w 960528"/>
                  <a:gd name="connsiteY27" fmla="*/ 890587 h 904875"/>
                  <a:gd name="connsiteX28" fmla="*/ 789078 w 960528"/>
                  <a:gd name="connsiteY28" fmla="*/ 876300 h 904875"/>
                  <a:gd name="connsiteX29" fmla="*/ 817653 w 960528"/>
                  <a:gd name="connsiteY29" fmla="*/ 857250 h 904875"/>
                  <a:gd name="connsiteX30" fmla="*/ 841466 w 960528"/>
                  <a:gd name="connsiteY30" fmla="*/ 823912 h 904875"/>
                  <a:gd name="connsiteX31" fmla="*/ 855753 w 960528"/>
                  <a:gd name="connsiteY31" fmla="*/ 814387 h 904875"/>
                  <a:gd name="connsiteX32" fmla="*/ 865278 w 960528"/>
                  <a:gd name="connsiteY32" fmla="*/ 795337 h 904875"/>
                  <a:gd name="connsiteX33" fmla="*/ 884328 w 960528"/>
                  <a:gd name="connsiteY33" fmla="*/ 762000 h 904875"/>
                  <a:gd name="connsiteX34" fmla="*/ 898616 w 960528"/>
                  <a:gd name="connsiteY34" fmla="*/ 728662 h 904875"/>
                  <a:gd name="connsiteX35" fmla="*/ 922428 w 960528"/>
                  <a:gd name="connsiteY35" fmla="*/ 690562 h 904875"/>
                  <a:gd name="connsiteX36" fmla="*/ 936716 w 960528"/>
                  <a:gd name="connsiteY36" fmla="*/ 652462 h 904875"/>
                  <a:gd name="connsiteX37" fmla="*/ 946241 w 960528"/>
                  <a:gd name="connsiteY37" fmla="*/ 614362 h 904875"/>
                  <a:gd name="connsiteX38" fmla="*/ 955766 w 960528"/>
                  <a:gd name="connsiteY38" fmla="*/ 581025 h 904875"/>
                  <a:gd name="connsiteX39" fmla="*/ 960528 w 960528"/>
                  <a:gd name="connsiteY39" fmla="*/ 500062 h 904875"/>
                  <a:gd name="connsiteX40" fmla="*/ 955766 w 960528"/>
                  <a:gd name="connsiteY40" fmla="*/ 290512 h 904875"/>
                  <a:gd name="connsiteX41" fmla="*/ 951003 w 960528"/>
                  <a:gd name="connsiteY41" fmla="*/ 276225 h 904875"/>
                  <a:gd name="connsiteX42" fmla="*/ 931953 w 960528"/>
                  <a:gd name="connsiteY42" fmla="*/ 190500 h 904875"/>
                  <a:gd name="connsiteX43" fmla="*/ 922428 w 960528"/>
                  <a:gd name="connsiteY43" fmla="*/ 176212 h 904875"/>
                  <a:gd name="connsiteX44" fmla="*/ 912903 w 960528"/>
                  <a:gd name="connsiteY44" fmla="*/ 157162 h 904875"/>
                  <a:gd name="connsiteX45" fmla="*/ 908141 w 960528"/>
                  <a:gd name="connsiteY45" fmla="*/ 142875 h 904875"/>
                  <a:gd name="connsiteX46" fmla="*/ 893853 w 960528"/>
                  <a:gd name="connsiteY46" fmla="*/ 128587 h 904875"/>
                  <a:gd name="connsiteX47" fmla="*/ 874803 w 960528"/>
                  <a:gd name="connsiteY47" fmla="*/ 104775 h 904875"/>
                  <a:gd name="connsiteX48" fmla="*/ 870041 w 960528"/>
                  <a:gd name="connsiteY48" fmla="*/ 90487 h 904875"/>
                  <a:gd name="connsiteX49" fmla="*/ 846228 w 960528"/>
                  <a:gd name="connsiteY49" fmla="*/ 66675 h 904875"/>
                  <a:gd name="connsiteX50" fmla="*/ 831941 w 960528"/>
                  <a:gd name="connsiteY50" fmla="*/ 52387 h 904875"/>
                  <a:gd name="connsiteX51" fmla="*/ 812891 w 960528"/>
                  <a:gd name="connsiteY51" fmla="*/ 42862 h 904875"/>
                  <a:gd name="connsiteX52" fmla="*/ 784316 w 960528"/>
                  <a:gd name="connsiteY52" fmla="*/ 33337 h 904875"/>
                  <a:gd name="connsiteX53" fmla="*/ 770028 w 960528"/>
                  <a:gd name="connsiteY53" fmla="*/ 28575 h 904875"/>
                  <a:gd name="connsiteX54" fmla="*/ 722403 w 960528"/>
                  <a:gd name="connsiteY54" fmla="*/ 23812 h 904875"/>
                  <a:gd name="connsiteX55" fmla="*/ 679541 w 960528"/>
                  <a:gd name="connsiteY55" fmla="*/ 19050 h 904875"/>
                  <a:gd name="connsiteX56" fmla="*/ 627153 w 960528"/>
                  <a:gd name="connsiteY56" fmla="*/ 14287 h 904875"/>
                  <a:gd name="connsiteX57" fmla="*/ 546191 w 960528"/>
                  <a:gd name="connsiteY57" fmla="*/ 4762 h 904875"/>
                  <a:gd name="connsiteX58" fmla="*/ 460466 w 960528"/>
                  <a:gd name="connsiteY58" fmla="*/ 0 h 904875"/>
                  <a:gd name="connsiteX59" fmla="*/ 150903 w 960528"/>
                  <a:gd name="connsiteY59" fmla="*/ 4762 h 904875"/>
                  <a:gd name="connsiteX60" fmla="*/ 127091 w 960528"/>
                  <a:gd name="connsiteY60" fmla="*/ 9525 h 904875"/>
                  <a:gd name="connsiteX61" fmla="*/ 112803 w 960528"/>
                  <a:gd name="connsiteY61" fmla="*/ 14287 h 904875"/>
                  <a:gd name="connsiteX62" fmla="*/ 98516 w 960528"/>
                  <a:gd name="connsiteY62" fmla="*/ 23812 h 904875"/>
                  <a:gd name="connsiteX63" fmla="*/ 69941 w 960528"/>
                  <a:gd name="connsiteY63" fmla="*/ 33337 h 904875"/>
                  <a:gd name="connsiteX64" fmla="*/ 60416 w 960528"/>
                  <a:gd name="connsiteY64" fmla="*/ 47625 h 904875"/>
                  <a:gd name="connsiteX65" fmla="*/ 46128 w 960528"/>
                  <a:gd name="connsiteY65" fmla="*/ 57150 h 904875"/>
                  <a:gd name="connsiteX66" fmla="*/ 27078 w 960528"/>
                  <a:gd name="connsiteY66" fmla="*/ 85725 h 904875"/>
                  <a:gd name="connsiteX67" fmla="*/ 17553 w 960528"/>
                  <a:gd name="connsiteY67" fmla="*/ 100012 h 904875"/>
                  <a:gd name="connsiteX68" fmla="*/ 12791 w 960528"/>
                  <a:gd name="connsiteY68" fmla="*/ 114300 h 904875"/>
                  <a:gd name="connsiteX69" fmla="*/ 3266 w 960528"/>
                  <a:gd name="connsiteY69" fmla="*/ 128587 h 904875"/>
                  <a:gd name="connsiteX70" fmla="*/ 12791 w 960528"/>
                  <a:gd name="connsiteY70" fmla="*/ 195262 h 904875"/>
                  <a:gd name="connsiteX71" fmla="*/ 17553 w 960528"/>
                  <a:gd name="connsiteY71" fmla="*/ 214312 h 904875"/>
                  <a:gd name="connsiteX72" fmla="*/ 17553 w 960528"/>
                  <a:gd name="connsiteY72" fmla="*/ 180975 h 9048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</a:cxnLst>
                <a:rect l="l" t="t" r="r" b="b"/>
                <a:pathLst>
                  <a:path w="960528" h="904875">
                    <a:moveTo>
                      <a:pt x="17553" y="180975"/>
                    </a:moveTo>
                    <a:lnTo>
                      <a:pt x="17553" y="180975"/>
                    </a:lnTo>
                    <a:cubicBezTo>
                      <a:pt x="21452" y="266736"/>
                      <a:pt x="20240" y="290259"/>
                      <a:pt x="31841" y="371475"/>
                    </a:cubicBezTo>
                    <a:cubicBezTo>
                      <a:pt x="38454" y="417768"/>
                      <a:pt x="33881" y="393926"/>
                      <a:pt x="46128" y="442912"/>
                    </a:cubicBezTo>
                    <a:cubicBezTo>
                      <a:pt x="47716" y="449262"/>
                      <a:pt x="47260" y="456516"/>
                      <a:pt x="50891" y="461962"/>
                    </a:cubicBezTo>
                    <a:lnTo>
                      <a:pt x="60416" y="476250"/>
                    </a:lnTo>
                    <a:lnTo>
                      <a:pt x="69941" y="504825"/>
                    </a:lnTo>
                    <a:cubicBezTo>
                      <a:pt x="71528" y="509587"/>
                      <a:pt x="71919" y="514935"/>
                      <a:pt x="74703" y="519112"/>
                    </a:cubicBezTo>
                    <a:cubicBezTo>
                      <a:pt x="105658" y="565546"/>
                      <a:pt x="57182" y="493402"/>
                      <a:pt x="98516" y="552450"/>
                    </a:cubicBezTo>
                    <a:cubicBezTo>
                      <a:pt x="105081" y="561828"/>
                      <a:pt x="111216" y="571500"/>
                      <a:pt x="117566" y="581025"/>
                    </a:cubicBezTo>
                    <a:lnTo>
                      <a:pt x="127091" y="595312"/>
                    </a:lnTo>
                    <a:cubicBezTo>
                      <a:pt x="130964" y="606933"/>
                      <a:pt x="132145" y="614654"/>
                      <a:pt x="141378" y="623887"/>
                    </a:cubicBezTo>
                    <a:cubicBezTo>
                      <a:pt x="145426" y="627934"/>
                      <a:pt x="150903" y="630237"/>
                      <a:pt x="155666" y="633412"/>
                    </a:cubicBezTo>
                    <a:cubicBezTo>
                      <a:pt x="189699" y="684463"/>
                      <a:pt x="136703" y="606990"/>
                      <a:pt x="179478" y="661987"/>
                    </a:cubicBezTo>
                    <a:cubicBezTo>
                      <a:pt x="209396" y="700453"/>
                      <a:pt x="185156" y="681648"/>
                      <a:pt x="212816" y="700087"/>
                    </a:cubicBezTo>
                    <a:cubicBezTo>
                      <a:pt x="236465" y="735562"/>
                      <a:pt x="206070" y="691992"/>
                      <a:pt x="236628" y="728662"/>
                    </a:cubicBezTo>
                    <a:cubicBezTo>
                      <a:pt x="256472" y="752475"/>
                      <a:pt x="234247" y="735013"/>
                      <a:pt x="260441" y="752475"/>
                    </a:cubicBezTo>
                    <a:cubicBezTo>
                      <a:pt x="270238" y="767170"/>
                      <a:pt x="269995" y="768829"/>
                      <a:pt x="284253" y="781050"/>
                    </a:cubicBezTo>
                    <a:cubicBezTo>
                      <a:pt x="290279" y="786216"/>
                      <a:pt x="297276" y="790171"/>
                      <a:pt x="303303" y="795337"/>
                    </a:cubicBezTo>
                    <a:cubicBezTo>
                      <a:pt x="326006" y="814796"/>
                      <a:pt x="307575" y="806287"/>
                      <a:pt x="331878" y="814387"/>
                    </a:cubicBezTo>
                    <a:cubicBezTo>
                      <a:pt x="347506" y="837830"/>
                      <a:pt x="333598" y="822087"/>
                      <a:pt x="360453" y="838200"/>
                    </a:cubicBezTo>
                    <a:cubicBezTo>
                      <a:pt x="400954" y="862500"/>
                      <a:pt x="374217" y="853548"/>
                      <a:pt x="408078" y="862012"/>
                    </a:cubicBezTo>
                    <a:cubicBezTo>
                      <a:pt x="412841" y="865187"/>
                      <a:pt x="417135" y="869212"/>
                      <a:pt x="422366" y="871537"/>
                    </a:cubicBezTo>
                    <a:cubicBezTo>
                      <a:pt x="442732" y="880588"/>
                      <a:pt x="450600" y="880285"/>
                      <a:pt x="469991" y="885825"/>
                    </a:cubicBezTo>
                    <a:cubicBezTo>
                      <a:pt x="480511" y="888831"/>
                      <a:pt x="492416" y="894358"/>
                      <a:pt x="503328" y="895350"/>
                    </a:cubicBezTo>
                    <a:cubicBezTo>
                      <a:pt x="549285" y="899528"/>
                      <a:pt x="641441" y="904875"/>
                      <a:pt x="641441" y="904875"/>
                    </a:cubicBezTo>
                    <a:cubicBezTo>
                      <a:pt x="676366" y="903287"/>
                      <a:pt x="711454" y="903837"/>
                      <a:pt x="746216" y="900112"/>
                    </a:cubicBezTo>
                    <a:cubicBezTo>
                      <a:pt x="756199" y="899042"/>
                      <a:pt x="774791" y="890587"/>
                      <a:pt x="774791" y="890587"/>
                    </a:cubicBezTo>
                    <a:cubicBezTo>
                      <a:pt x="779553" y="885825"/>
                      <a:pt x="783762" y="880435"/>
                      <a:pt x="789078" y="876300"/>
                    </a:cubicBezTo>
                    <a:cubicBezTo>
                      <a:pt x="798114" y="869272"/>
                      <a:pt x="817653" y="857250"/>
                      <a:pt x="817653" y="857250"/>
                    </a:cubicBezTo>
                    <a:cubicBezTo>
                      <a:pt x="823063" y="849135"/>
                      <a:pt x="835556" y="829822"/>
                      <a:pt x="841466" y="823912"/>
                    </a:cubicBezTo>
                    <a:cubicBezTo>
                      <a:pt x="845513" y="819865"/>
                      <a:pt x="850991" y="817562"/>
                      <a:pt x="855753" y="814387"/>
                    </a:cubicBezTo>
                    <a:cubicBezTo>
                      <a:pt x="858928" y="808037"/>
                      <a:pt x="861756" y="801501"/>
                      <a:pt x="865278" y="795337"/>
                    </a:cubicBezTo>
                    <a:cubicBezTo>
                      <a:pt x="878945" y="771420"/>
                      <a:pt x="871990" y="790788"/>
                      <a:pt x="884328" y="762000"/>
                    </a:cubicBezTo>
                    <a:cubicBezTo>
                      <a:pt x="895041" y="737004"/>
                      <a:pt x="881607" y="757821"/>
                      <a:pt x="898616" y="728662"/>
                    </a:cubicBezTo>
                    <a:cubicBezTo>
                      <a:pt x="906162" y="715726"/>
                      <a:pt x="917691" y="704770"/>
                      <a:pt x="922428" y="690562"/>
                    </a:cubicBezTo>
                    <a:cubicBezTo>
                      <a:pt x="929895" y="668165"/>
                      <a:pt x="925327" y="680936"/>
                      <a:pt x="936716" y="652462"/>
                    </a:cubicBezTo>
                    <a:cubicBezTo>
                      <a:pt x="946399" y="604042"/>
                      <a:pt x="936476" y="648538"/>
                      <a:pt x="946241" y="614362"/>
                    </a:cubicBezTo>
                    <a:cubicBezTo>
                      <a:pt x="958199" y="572510"/>
                      <a:pt x="944348" y="615274"/>
                      <a:pt x="955766" y="581025"/>
                    </a:cubicBezTo>
                    <a:cubicBezTo>
                      <a:pt x="957353" y="554037"/>
                      <a:pt x="960528" y="527096"/>
                      <a:pt x="960528" y="500062"/>
                    </a:cubicBezTo>
                    <a:cubicBezTo>
                      <a:pt x="960528" y="430194"/>
                      <a:pt x="958736" y="360317"/>
                      <a:pt x="955766" y="290512"/>
                    </a:cubicBezTo>
                    <a:cubicBezTo>
                      <a:pt x="955553" y="285497"/>
                      <a:pt x="952132" y="281116"/>
                      <a:pt x="951003" y="276225"/>
                    </a:cubicBezTo>
                    <a:cubicBezTo>
                      <a:pt x="950744" y="275101"/>
                      <a:pt x="935836" y="196325"/>
                      <a:pt x="931953" y="190500"/>
                    </a:cubicBezTo>
                    <a:cubicBezTo>
                      <a:pt x="928778" y="185737"/>
                      <a:pt x="925268" y="181182"/>
                      <a:pt x="922428" y="176212"/>
                    </a:cubicBezTo>
                    <a:cubicBezTo>
                      <a:pt x="918906" y="170048"/>
                      <a:pt x="915700" y="163688"/>
                      <a:pt x="912903" y="157162"/>
                    </a:cubicBezTo>
                    <a:cubicBezTo>
                      <a:pt x="910926" y="152548"/>
                      <a:pt x="910926" y="147052"/>
                      <a:pt x="908141" y="142875"/>
                    </a:cubicBezTo>
                    <a:cubicBezTo>
                      <a:pt x="904405" y="137271"/>
                      <a:pt x="898616" y="133350"/>
                      <a:pt x="893853" y="128587"/>
                    </a:cubicBezTo>
                    <a:cubicBezTo>
                      <a:pt x="881883" y="92675"/>
                      <a:pt x="899423" y="135550"/>
                      <a:pt x="874803" y="104775"/>
                    </a:cubicBezTo>
                    <a:cubicBezTo>
                      <a:pt x="871667" y="100855"/>
                      <a:pt x="872286" y="94977"/>
                      <a:pt x="870041" y="90487"/>
                    </a:cubicBezTo>
                    <a:cubicBezTo>
                      <a:pt x="860063" y="70530"/>
                      <a:pt x="862556" y="80282"/>
                      <a:pt x="846228" y="66675"/>
                    </a:cubicBezTo>
                    <a:cubicBezTo>
                      <a:pt x="841054" y="62363"/>
                      <a:pt x="837422" y="56302"/>
                      <a:pt x="831941" y="52387"/>
                    </a:cubicBezTo>
                    <a:cubicBezTo>
                      <a:pt x="826164" y="48260"/>
                      <a:pt x="819483" y="45499"/>
                      <a:pt x="812891" y="42862"/>
                    </a:cubicBezTo>
                    <a:cubicBezTo>
                      <a:pt x="803569" y="39133"/>
                      <a:pt x="793841" y="36512"/>
                      <a:pt x="784316" y="33337"/>
                    </a:cubicBezTo>
                    <a:cubicBezTo>
                      <a:pt x="779553" y="31750"/>
                      <a:pt x="775023" y="29075"/>
                      <a:pt x="770028" y="28575"/>
                    </a:cubicBezTo>
                    <a:lnTo>
                      <a:pt x="722403" y="23812"/>
                    </a:lnTo>
                    <a:lnTo>
                      <a:pt x="679541" y="19050"/>
                    </a:lnTo>
                    <a:lnTo>
                      <a:pt x="627153" y="14287"/>
                    </a:lnTo>
                    <a:cubicBezTo>
                      <a:pt x="600460" y="11477"/>
                      <a:pt x="572941" y="6743"/>
                      <a:pt x="546191" y="4762"/>
                    </a:cubicBezTo>
                    <a:cubicBezTo>
                      <a:pt x="517650" y="2648"/>
                      <a:pt x="489041" y="1587"/>
                      <a:pt x="460466" y="0"/>
                    </a:cubicBezTo>
                    <a:lnTo>
                      <a:pt x="150903" y="4762"/>
                    </a:lnTo>
                    <a:cubicBezTo>
                      <a:pt x="142812" y="4993"/>
                      <a:pt x="134944" y="7562"/>
                      <a:pt x="127091" y="9525"/>
                    </a:cubicBezTo>
                    <a:cubicBezTo>
                      <a:pt x="122221" y="10743"/>
                      <a:pt x="117566" y="12700"/>
                      <a:pt x="112803" y="14287"/>
                    </a:cubicBezTo>
                    <a:cubicBezTo>
                      <a:pt x="108041" y="17462"/>
                      <a:pt x="103746" y="21487"/>
                      <a:pt x="98516" y="23812"/>
                    </a:cubicBezTo>
                    <a:cubicBezTo>
                      <a:pt x="89341" y="27890"/>
                      <a:pt x="69941" y="33337"/>
                      <a:pt x="69941" y="33337"/>
                    </a:cubicBezTo>
                    <a:cubicBezTo>
                      <a:pt x="66766" y="38100"/>
                      <a:pt x="64463" y="43578"/>
                      <a:pt x="60416" y="47625"/>
                    </a:cubicBezTo>
                    <a:cubicBezTo>
                      <a:pt x="56369" y="51672"/>
                      <a:pt x="49897" y="52842"/>
                      <a:pt x="46128" y="57150"/>
                    </a:cubicBezTo>
                    <a:cubicBezTo>
                      <a:pt x="38590" y="65765"/>
                      <a:pt x="33428" y="76200"/>
                      <a:pt x="27078" y="85725"/>
                    </a:cubicBezTo>
                    <a:lnTo>
                      <a:pt x="17553" y="100012"/>
                    </a:lnTo>
                    <a:cubicBezTo>
                      <a:pt x="15966" y="104775"/>
                      <a:pt x="15036" y="109810"/>
                      <a:pt x="12791" y="114300"/>
                    </a:cubicBezTo>
                    <a:cubicBezTo>
                      <a:pt x="10231" y="119419"/>
                      <a:pt x="3674" y="122878"/>
                      <a:pt x="3266" y="128587"/>
                    </a:cubicBezTo>
                    <a:cubicBezTo>
                      <a:pt x="0" y="174304"/>
                      <a:pt x="4911" y="167682"/>
                      <a:pt x="12791" y="195262"/>
                    </a:cubicBezTo>
                    <a:cubicBezTo>
                      <a:pt x="14589" y="201556"/>
                      <a:pt x="14626" y="208458"/>
                      <a:pt x="17553" y="214312"/>
                    </a:cubicBezTo>
                    <a:cubicBezTo>
                      <a:pt x="19561" y="218328"/>
                      <a:pt x="17553" y="186531"/>
                      <a:pt x="17553" y="180975"/>
                    </a:cubicBezTo>
                    <a:close/>
                  </a:path>
                </a:pathLst>
              </a:custGeom>
              <a:solidFill>
                <a:srgbClr val="FFFF9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45" name="Vrije vorm 44"/>
              <p:cNvSpPr/>
              <p:nvPr/>
            </p:nvSpPr>
            <p:spPr>
              <a:xfrm>
                <a:off x="7524328" y="4293096"/>
                <a:ext cx="648072" cy="576064"/>
              </a:xfrm>
              <a:custGeom>
                <a:avLst/>
                <a:gdLst>
                  <a:gd name="connsiteX0" fmla="*/ 17553 w 960528"/>
                  <a:gd name="connsiteY0" fmla="*/ 180975 h 904875"/>
                  <a:gd name="connsiteX1" fmla="*/ 17553 w 960528"/>
                  <a:gd name="connsiteY1" fmla="*/ 180975 h 904875"/>
                  <a:gd name="connsiteX2" fmla="*/ 31841 w 960528"/>
                  <a:gd name="connsiteY2" fmla="*/ 371475 h 904875"/>
                  <a:gd name="connsiteX3" fmla="*/ 46128 w 960528"/>
                  <a:gd name="connsiteY3" fmla="*/ 442912 h 904875"/>
                  <a:gd name="connsiteX4" fmla="*/ 50891 w 960528"/>
                  <a:gd name="connsiteY4" fmla="*/ 461962 h 904875"/>
                  <a:gd name="connsiteX5" fmla="*/ 60416 w 960528"/>
                  <a:gd name="connsiteY5" fmla="*/ 476250 h 904875"/>
                  <a:gd name="connsiteX6" fmla="*/ 69941 w 960528"/>
                  <a:gd name="connsiteY6" fmla="*/ 504825 h 904875"/>
                  <a:gd name="connsiteX7" fmla="*/ 74703 w 960528"/>
                  <a:gd name="connsiteY7" fmla="*/ 519112 h 904875"/>
                  <a:gd name="connsiteX8" fmla="*/ 98516 w 960528"/>
                  <a:gd name="connsiteY8" fmla="*/ 552450 h 904875"/>
                  <a:gd name="connsiteX9" fmla="*/ 117566 w 960528"/>
                  <a:gd name="connsiteY9" fmla="*/ 581025 h 904875"/>
                  <a:gd name="connsiteX10" fmla="*/ 127091 w 960528"/>
                  <a:gd name="connsiteY10" fmla="*/ 595312 h 904875"/>
                  <a:gd name="connsiteX11" fmla="*/ 141378 w 960528"/>
                  <a:gd name="connsiteY11" fmla="*/ 623887 h 904875"/>
                  <a:gd name="connsiteX12" fmla="*/ 155666 w 960528"/>
                  <a:gd name="connsiteY12" fmla="*/ 633412 h 904875"/>
                  <a:gd name="connsiteX13" fmla="*/ 179478 w 960528"/>
                  <a:gd name="connsiteY13" fmla="*/ 661987 h 904875"/>
                  <a:gd name="connsiteX14" fmla="*/ 212816 w 960528"/>
                  <a:gd name="connsiteY14" fmla="*/ 700087 h 904875"/>
                  <a:gd name="connsiteX15" fmla="*/ 236628 w 960528"/>
                  <a:gd name="connsiteY15" fmla="*/ 728662 h 904875"/>
                  <a:gd name="connsiteX16" fmla="*/ 260441 w 960528"/>
                  <a:gd name="connsiteY16" fmla="*/ 752475 h 904875"/>
                  <a:gd name="connsiteX17" fmla="*/ 284253 w 960528"/>
                  <a:gd name="connsiteY17" fmla="*/ 781050 h 904875"/>
                  <a:gd name="connsiteX18" fmla="*/ 303303 w 960528"/>
                  <a:gd name="connsiteY18" fmla="*/ 795337 h 904875"/>
                  <a:gd name="connsiteX19" fmla="*/ 331878 w 960528"/>
                  <a:gd name="connsiteY19" fmla="*/ 814387 h 904875"/>
                  <a:gd name="connsiteX20" fmla="*/ 360453 w 960528"/>
                  <a:gd name="connsiteY20" fmla="*/ 838200 h 904875"/>
                  <a:gd name="connsiteX21" fmla="*/ 408078 w 960528"/>
                  <a:gd name="connsiteY21" fmla="*/ 862012 h 904875"/>
                  <a:gd name="connsiteX22" fmla="*/ 422366 w 960528"/>
                  <a:gd name="connsiteY22" fmla="*/ 871537 h 904875"/>
                  <a:gd name="connsiteX23" fmla="*/ 469991 w 960528"/>
                  <a:gd name="connsiteY23" fmla="*/ 885825 h 904875"/>
                  <a:gd name="connsiteX24" fmla="*/ 503328 w 960528"/>
                  <a:gd name="connsiteY24" fmla="*/ 895350 h 904875"/>
                  <a:gd name="connsiteX25" fmla="*/ 641441 w 960528"/>
                  <a:gd name="connsiteY25" fmla="*/ 904875 h 904875"/>
                  <a:gd name="connsiteX26" fmla="*/ 746216 w 960528"/>
                  <a:gd name="connsiteY26" fmla="*/ 900112 h 904875"/>
                  <a:gd name="connsiteX27" fmla="*/ 774791 w 960528"/>
                  <a:gd name="connsiteY27" fmla="*/ 890587 h 904875"/>
                  <a:gd name="connsiteX28" fmla="*/ 789078 w 960528"/>
                  <a:gd name="connsiteY28" fmla="*/ 876300 h 904875"/>
                  <a:gd name="connsiteX29" fmla="*/ 817653 w 960528"/>
                  <a:gd name="connsiteY29" fmla="*/ 857250 h 904875"/>
                  <a:gd name="connsiteX30" fmla="*/ 841466 w 960528"/>
                  <a:gd name="connsiteY30" fmla="*/ 823912 h 904875"/>
                  <a:gd name="connsiteX31" fmla="*/ 855753 w 960528"/>
                  <a:gd name="connsiteY31" fmla="*/ 814387 h 904875"/>
                  <a:gd name="connsiteX32" fmla="*/ 865278 w 960528"/>
                  <a:gd name="connsiteY32" fmla="*/ 795337 h 904875"/>
                  <a:gd name="connsiteX33" fmla="*/ 884328 w 960528"/>
                  <a:gd name="connsiteY33" fmla="*/ 762000 h 904875"/>
                  <a:gd name="connsiteX34" fmla="*/ 898616 w 960528"/>
                  <a:gd name="connsiteY34" fmla="*/ 728662 h 904875"/>
                  <a:gd name="connsiteX35" fmla="*/ 922428 w 960528"/>
                  <a:gd name="connsiteY35" fmla="*/ 690562 h 904875"/>
                  <a:gd name="connsiteX36" fmla="*/ 936716 w 960528"/>
                  <a:gd name="connsiteY36" fmla="*/ 652462 h 904875"/>
                  <a:gd name="connsiteX37" fmla="*/ 946241 w 960528"/>
                  <a:gd name="connsiteY37" fmla="*/ 614362 h 904875"/>
                  <a:gd name="connsiteX38" fmla="*/ 955766 w 960528"/>
                  <a:gd name="connsiteY38" fmla="*/ 581025 h 904875"/>
                  <a:gd name="connsiteX39" fmla="*/ 960528 w 960528"/>
                  <a:gd name="connsiteY39" fmla="*/ 500062 h 904875"/>
                  <a:gd name="connsiteX40" fmla="*/ 955766 w 960528"/>
                  <a:gd name="connsiteY40" fmla="*/ 290512 h 904875"/>
                  <a:gd name="connsiteX41" fmla="*/ 951003 w 960528"/>
                  <a:gd name="connsiteY41" fmla="*/ 276225 h 904875"/>
                  <a:gd name="connsiteX42" fmla="*/ 931953 w 960528"/>
                  <a:gd name="connsiteY42" fmla="*/ 190500 h 904875"/>
                  <a:gd name="connsiteX43" fmla="*/ 922428 w 960528"/>
                  <a:gd name="connsiteY43" fmla="*/ 176212 h 904875"/>
                  <a:gd name="connsiteX44" fmla="*/ 912903 w 960528"/>
                  <a:gd name="connsiteY44" fmla="*/ 157162 h 904875"/>
                  <a:gd name="connsiteX45" fmla="*/ 908141 w 960528"/>
                  <a:gd name="connsiteY45" fmla="*/ 142875 h 904875"/>
                  <a:gd name="connsiteX46" fmla="*/ 893853 w 960528"/>
                  <a:gd name="connsiteY46" fmla="*/ 128587 h 904875"/>
                  <a:gd name="connsiteX47" fmla="*/ 874803 w 960528"/>
                  <a:gd name="connsiteY47" fmla="*/ 104775 h 904875"/>
                  <a:gd name="connsiteX48" fmla="*/ 870041 w 960528"/>
                  <a:gd name="connsiteY48" fmla="*/ 90487 h 904875"/>
                  <a:gd name="connsiteX49" fmla="*/ 846228 w 960528"/>
                  <a:gd name="connsiteY49" fmla="*/ 66675 h 904875"/>
                  <a:gd name="connsiteX50" fmla="*/ 831941 w 960528"/>
                  <a:gd name="connsiteY50" fmla="*/ 52387 h 904875"/>
                  <a:gd name="connsiteX51" fmla="*/ 812891 w 960528"/>
                  <a:gd name="connsiteY51" fmla="*/ 42862 h 904875"/>
                  <a:gd name="connsiteX52" fmla="*/ 784316 w 960528"/>
                  <a:gd name="connsiteY52" fmla="*/ 33337 h 904875"/>
                  <a:gd name="connsiteX53" fmla="*/ 770028 w 960528"/>
                  <a:gd name="connsiteY53" fmla="*/ 28575 h 904875"/>
                  <a:gd name="connsiteX54" fmla="*/ 722403 w 960528"/>
                  <a:gd name="connsiteY54" fmla="*/ 23812 h 904875"/>
                  <a:gd name="connsiteX55" fmla="*/ 679541 w 960528"/>
                  <a:gd name="connsiteY55" fmla="*/ 19050 h 904875"/>
                  <a:gd name="connsiteX56" fmla="*/ 627153 w 960528"/>
                  <a:gd name="connsiteY56" fmla="*/ 14287 h 904875"/>
                  <a:gd name="connsiteX57" fmla="*/ 546191 w 960528"/>
                  <a:gd name="connsiteY57" fmla="*/ 4762 h 904875"/>
                  <a:gd name="connsiteX58" fmla="*/ 460466 w 960528"/>
                  <a:gd name="connsiteY58" fmla="*/ 0 h 904875"/>
                  <a:gd name="connsiteX59" fmla="*/ 150903 w 960528"/>
                  <a:gd name="connsiteY59" fmla="*/ 4762 h 904875"/>
                  <a:gd name="connsiteX60" fmla="*/ 127091 w 960528"/>
                  <a:gd name="connsiteY60" fmla="*/ 9525 h 904875"/>
                  <a:gd name="connsiteX61" fmla="*/ 112803 w 960528"/>
                  <a:gd name="connsiteY61" fmla="*/ 14287 h 904875"/>
                  <a:gd name="connsiteX62" fmla="*/ 98516 w 960528"/>
                  <a:gd name="connsiteY62" fmla="*/ 23812 h 904875"/>
                  <a:gd name="connsiteX63" fmla="*/ 69941 w 960528"/>
                  <a:gd name="connsiteY63" fmla="*/ 33337 h 904875"/>
                  <a:gd name="connsiteX64" fmla="*/ 60416 w 960528"/>
                  <a:gd name="connsiteY64" fmla="*/ 47625 h 904875"/>
                  <a:gd name="connsiteX65" fmla="*/ 46128 w 960528"/>
                  <a:gd name="connsiteY65" fmla="*/ 57150 h 904875"/>
                  <a:gd name="connsiteX66" fmla="*/ 27078 w 960528"/>
                  <a:gd name="connsiteY66" fmla="*/ 85725 h 904875"/>
                  <a:gd name="connsiteX67" fmla="*/ 17553 w 960528"/>
                  <a:gd name="connsiteY67" fmla="*/ 100012 h 904875"/>
                  <a:gd name="connsiteX68" fmla="*/ 12791 w 960528"/>
                  <a:gd name="connsiteY68" fmla="*/ 114300 h 904875"/>
                  <a:gd name="connsiteX69" fmla="*/ 3266 w 960528"/>
                  <a:gd name="connsiteY69" fmla="*/ 128587 h 904875"/>
                  <a:gd name="connsiteX70" fmla="*/ 12791 w 960528"/>
                  <a:gd name="connsiteY70" fmla="*/ 195262 h 904875"/>
                  <a:gd name="connsiteX71" fmla="*/ 17553 w 960528"/>
                  <a:gd name="connsiteY71" fmla="*/ 214312 h 904875"/>
                  <a:gd name="connsiteX72" fmla="*/ 17553 w 960528"/>
                  <a:gd name="connsiteY72" fmla="*/ 180975 h 9048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</a:cxnLst>
                <a:rect l="l" t="t" r="r" b="b"/>
                <a:pathLst>
                  <a:path w="960528" h="904875">
                    <a:moveTo>
                      <a:pt x="17553" y="180975"/>
                    </a:moveTo>
                    <a:lnTo>
                      <a:pt x="17553" y="180975"/>
                    </a:lnTo>
                    <a:cubicBezTo>
                      <a:pt x="21452" y="266736"/>
                      <a:pt x="20240" y="290259"/>
                      <a:pt x="31841" y="371475"/>
                    </a:cubicBezTo>
                    <a:cubicBezTo>
                      <a:pt x="38454" y="417768"/>
                      <a:pt x="33881" y="393926"/>
                      <a:pt x="46128" y="442912"/>
                    </a:cubicBezTo>
                    <a:cubicBezTo>
                      <a:pt x="47716" y="449262"/>
                      <a:pt x="47260" y="456516"/>
                      <a:pt x="50891" y="461962"/>
                    </a:cubicBezTo>
                    <a:lnTo>
                      <a:pt x="60416" y="476250"/>
                    </a:lnTo>
                    <a:lnTo>
                      <a:pt x="69941" y="504825"/>
                    </a:lnTo>
                    <a:cubicBezTo>
                      <a:pt x="71528" y="509587"/>
                      <a:pt x="71919" y="514935"/>
                      <a:pt x="74703" y="519112"/>
                    </a:cubicBezTo>
                    <a:cubicBezTo>
                      <a:pt x="105658" y="565546"/>
                      <a:pt x="57182" y="493402"/>
                      <a:pt x="98516" y="552450"/>
                    </a:cubicBezTo>
                    <a:cubicBezTo>
                      <a:pt x="105081" y="561828"/>
                      <a:pt x="111216" y="571500"/>
                      <a:pt x="117566" y="581025"/>
                    </a:cubicBezTo>
                    <a:lnTo>
                      <a:pt x="127091" y="595312"/>
                    </a:lnTo>
                    <a:cubicBezTo>
                      <a:pt x="130964" y="606933"/>
                      <a:pt x="132145" y="614654"/>
                      <a:pt x="141378" y="623887"/>
                    </a:cubicBezTo>
                    <a:cubicBezTo>
                      <a:pt x="145426" y="627934"/>
                      <a:pt x="150903" y="630237"/>
                      <a:pt x="155666" y="633412"/>
                    </a:cubicBezTo>
                    <a:cubicBezTo>
                      <a:pt x="189699" y="684463"/>
                      <a:pt x="136703" y="606990"/>
                      <a:pt x="179478" y="661987"/>
                    </a:cubicBezTo>
                    <a:cubicBezTo>
                      <a:pt x="209396" y="700453"/>
                      <a:pt x="185156" y="681648"/>
                      <a:pt x="212816" y="700087"/>
                    </a:cubicBezTo>
                    <a:cubicBezTo>
                      <a:pt x="236465" y="735562"/>
                      <a:pt x="206070" y="691992"/>
                      <a:pt x="236628" y="728662"/>
                    </a:cubicBezTo>
                    <a:cubicBezTo>
                      <a:pt x="256472" y="752475"/>
                      <a:pt x="234247" y="735013"/>
                      <a:pt x="260441" y="752475"/>
                    </a:cubicBezTo>
                    <a:cubicBezTo>
                      <a:pt x="270238" y="767170"/>
                      <a:pt x="269995" y="768829"/>
                      <a:pt x="284253" y="781050"/>
                    </a:cubicBezTo>
                    <a:cubicBezTo>
                      <a:pt x="290279" y="786216"/>
                      <a:pt x="297276" y="790171"/>
                      <a:pt x="303303" y="795337"/>
                    </a:cubicBezTo>
                    <a:cubicBezTo>
                      <a:pt x="326006" y="814796"/>
                      <a:pt x="307575" y="806287"/>
                      <a:pt x="331878" y="814387"/>
                    </a:cubicBezTo>
                    <a:cubicBezTo>
                      <a:pt x="347506" y="837830"/>
                      <a:pt x="333598" y="822087"/>
                      <a:pt x="360453" y="838200"/>
                    </a:cubicBezTo>
                    <a:cubicBezTo>
                      <a:pt x="400954" y="862500"/>
                      <a:pt x="374217" y="853548"/>
                      <a:pt x="408078" y="862012"/>
                    </a:cubicBezTo>
                    <a:cubicBezTo>
                      <a:pt x="412841" y="865187"/>
                      <a:pt x="417135" y="869212"/>
                      <a:pt x="422366" y="871537"/>
                    </a:cubicBezTo>
                    <a:cubicBezTo>
                      <a:pt x="442732" y="880588"/>
                      <a:pt x="450600" y="880285"/>
                      <a:pt x="469991" y="885825"/>
                    </a:cubicBezTo>
                    <a:cubicBezTo>
                      <a:pt x="480511" y="888831"/>
                      <a:pt x="492416" y="894358"/>
                      <a:pt x="503328" y="895350"/>
                    </a:cubicBezTo>
                    <a:cubicBezTo>
                      <a:pt x="549285" y="899528"/>
                      <a:pt x="641441" y="904875"/>
                      <a:pt x="641441" y="904875"/>
                    </a:cubicBezTo>
                    <a:cubicBezTo>
                      <a:pt x="676366" y="903287"/>
                      <a:pt x="711454" y="903837"/>
                      <a:pt x="746216" y="900112"/>
                    </a:cubicBezTo>
                    <a:cubicBezTo>
                      <a:pt x="756199" y="899042"/>
                      <a:pt x="774791" y="890587"/>
                      <a:pt x="774791" y="890587"/>
                    </a:cubicBezTo>
                    <a:cubicBezTo>
                      <a:pt x="779553" y="885825"/>
                      <a:pt x="783762" y="880435"/>
                      <a:pt x="789078" y="876300"/>
                    </a:cubicBezTo>
                    <a:cubicBezTo>
                      <a:pt x="798114" y="869272"/>
                      <a:pt x="817653" y="857250"/>
                      <a:pt x="817653" y="857250"/>
                    </a:cubicBezTo>
                    <a:cubicBezTo>
                      <a:pt x="823063" y="849135"/>
                      <a:pt x="835556" y="829822"/>
                      <a:pt x="841466" y="823912"/>
                    </a:cubicBezTo>
                    <a:cubicBezTo>
                      <a:pt x="845513" y="819865"/>
                      <a:pt x="850991" y="817562"/>
                      <a:pt x="855753" y="814387"/>
                    </a:cubicBezTo>
                    <a:cubicBezTo>
                      <a:pt x="858928" y="808037"/>
                      <a:pt x="861756" y="801501"/>
                      <a:pt x="865278" y="795337"/>
                    </a:cubicBezTo>
                    <a:cubicBezTo>
                      <a:pt x="878945" y="771420"/>
                      <a:pt x="871990" y="790788"/>
                      <a:pt x="884328" y="762000"/>
                    </a:cubicBezTo>
                    <a:cubicBezTo>
                      <a:pt x="895041" y="737004"/>
                      <a:pt x="881607" y="757821"/>
                      <a:pt x="898616" y="728662"/>
                    </a:cubicBezTo>
                    <a:cubicBezTo>
                      <a:pt x="906162" y="715726"/>
                      <a:pt x="917691" y="704770"/>
                      <a:pt x="922428" y="690562"/>
                    </a:cubicBezTo>
                    <a:cubicBezTo>
                      <a:pt x="929895" y="668165"/>
                      <a:pt x="925327" y="680936"/>
                      <a:pt x="936716" y="652462"/>
                    </a:cubicBezTo>
                    <a:cubicBezTo>
                      <a:pt x="946399" y="604042"/>
                      <a:pt x="936476" y="648538"/>
                      <a:pt x="946241" y="614362"/>
                    </a:cubicBezTo>
                    <a:cubicBezTo>
                      <a:pt x="958199" y="572510"/>
                      <a:pt x="944348" y="615274"/>
                      <a:pt x="955766" y="581025"/>
                    </a:cubicBezTo>
                    <a:cubicBezTo>
                      <a:pt x="957353" y="554037"/>
                      <a:pt x="960528" y="527096"/>
                      <a:pt x="960528" y="500062"/>
                    </a:cubicBezTo>
                    <a:cubicBezTo>
                      <a:pt x="960528" y="430194"/>
                      <a:pt x="958736" y="360317"/>
                      <a:pt x="955766" y="290512"/>
                    </a:cubicBezTo>
                    <a:cubicBezTo>
                      <a:pt x="955553" y="285497"/>
                      <a:pt x="952132" y="281116"/>
                      <a:pt x="951003" y="276225"/>
                    </a:cubicBezTo>
                    <a:cubicBezTo>
                      <a:pt x="950744" y="275101"/>
                      <a:pt x="935836" y="196325"/>
                      <a:pt x="931953" y="190500"/>
                    </a:cubicBezTo>
                    <a:cubicBezTo>
                      <a:pt x="928778" y="185737"/>
                      <a:pt x="925268" y="181182"/>
                      <a:pt x="922428" y="176212"/>
                    </a:cubicBezTo>
                    <a:cubicBezTo>
                      <a:pt x="918906" y="170048"/>
                      <a:pt x="915700" y="163688"/>
                      <a:pt x="912903" y="157162"/>
                    </a:cubicBezTo>
                    <a:cubicBezTo>
                      <a:pt x="910926" y="152548"/>
                      <a:pt x="910926" y="147052"/>
                      <a:pt x="908141" y="142875"/>
                    </a:cubicBezTo>
                    <a:cubicBezTo>
                      <a:pt x="904405" y="137271"/>
                      <a:pt x="898616" y="133350"/>
                      <a:pt x="893853" y="128587"/>
                    </a:cubicBezTo>
                    <a:cubicBezTo>
                      <a:pt x="881883" y="92675"/>
                      <a:pt x="899423" y="135550"/>
                      <a:pt x="874803" y="104775"/>
                    </a:cubicBezTo>
                    <a:cubicBezTo>
                      <a:pt x="871667" y="100855"/>
                      <a:pt x="872286" y="94977"/>
                      <a:pt x="870041" y="90487"/>
                    </a:cubicBezTo>
                    <a:cubicBezTo>
                      <a:pt x="860063" y="70530"/>
                      <a:pt x="862556" y="80282"/>
                      <a:pt x="846228" y="66675"/>
                    </a:cubicBezTo>
                    <a:cubicBezTo>
                      <a:pt x="841054" y="62363"/>
                      <a:pt x="837422" y="56302"/>
                      <a:pt x="831941" y="52387"/>
                    </a:cubicBezTo>
                    <a:cubicBezTo>
                      <a:pt x="826164" y="48260"/>
                      <a:pt x="819483" y="45499"/>
                      <a:pt x="812891" y="42862"/>
                    </a:cubicBezTo>
                    <a:cubicBezTo>
                      <a:pt x="803569" y="39133"/>
                      <a:pt x="793841" y="36512"/>
                      <a:pt x="784316" y="33337"/>
                    </a:cubicBezTo>
                    <a:cubicBezTo>
                      <a:pt x="779553" y="31750"/>
                      <a:pt x="775023" y="29075"/>
                      <a:pt x="770028" y="28575"/>
                    </a:cubicBezTo>
                    <a:lnTo>
                      <a:pt x="722403" y="23812"/>
                    </a:lnTo>
                    <a:lnTo>
                      <a:pt x="679541" y="19050"/>
                    </a:lnTo>
                    <a:lnTo>
                      <a:pt x="627153" y="14287"/>
                    </a:lnTo>
                    <a:cubicBezTo>
                      <a:pt x="600460" y="11477"/>
                      <a:pt x="572941" y="6743"/>
                      <a:pt x="546191" y="4762"/>
                    </a:cubicBezTo>
                    <a:cubicBezTo>
                      <a:pt x="517650" y="2648"/>
                      <a:pt x="489041" y="1587"/>
                      <a:pt x="460466" y="0"/>
                    </a:cubicBezTo>
                    <a:lnTo>
                      <a:pt x="150903" y="4762"/>
                    </a:lnTo>
                    <a:cubicBezTo>
                      <a:pt x="142812" y="4993"/>
                      <a:pt x="134944" y="7562"/>
                      <a:pt x="127091" y="9525"/>
                    </a:cubicBezTo>
                    <a:cubicBezTo>
                      <a:pt x="122221" y="10743"/>
                      <a:pt x="117566" y="12700"/>
                      <a:pt x="112803" y="14287"/>
                    </a:cubicBezTo>
                    <a:cubicBezTo>
                      <a:pt x="108041" y="17462"/>
                      <a:pt x="103746" y="21487"/>
                      <a:pt x="98516" y="23812"/>
                    </a:cubicBezTo>
                    <a:cubicBezTo>
                      <a:pt x="89341" y="27890"/>
                      <a:pt x="69941" y="33337"/>
                      <a:pt x="69941" y="33337"/>
                    </a:cubicBezTo>
                    <a:cubicBezTo>
                      <a:pt x="66766" y="38100"/>
                      <a:pt x="64463" y="43578"/>
                      <a:pt x="60416" y="47625"/>
                    </a:cubicBezTo>
                    <a:cubicBezTo>
                      <a:pt x="56369" y="51672"/>
                      <a:pt x="49897" y="52842"/>
                      <a:pt x="46128" y="57150"/>
                    </a:cubicBezTo>
                    <a:cubicBezTo>
                      <a:pt x="38590" y="65765"/>
                      <a:pt x="33428" y="76200"/>
                      <a:pt x="27078" y="85725"/>
                    </a:cubicBezTo>
                    <a:lnTo>
                      <a:pt x="17553" y="100012"/>
                    </a:lnTo>
                    <a:cubicBezTo>
                      <a:pt x="15966" y="104775"/>
                      <a:pt x="15036" y="109810"/>
                      <a:pt x="12791" y="114300"/>
                    </a:cubicBezTo>
                    <a:cubicBezTo>
                      <a:pt x="10231" y="119419"/>
                      <a:pt x="3674" y="122878"/>
                      <a:pt x="3266" y="128587"/>
                    </a:cubicBezTo>
                    <a:cubicBezTo>
                      <a:pt x="0" y="174304"/>
                      <a:pt x="4911" y="167682"/>
                      <a:pt x="12791" y="195262"/>
                    </a:cubicBezTo>
                    <a:cubicBezTo>
                      <a:pt x="14589" y="201556"/>
                      <a:pt x="14626" y="208458"/>
                      <a:pt x="17553" y="214312"/>
                    </a:cubicBezTo>
                    <a:cubicBezTo>
                      <a:pt x="19561" y="218328"/>
                      <a:pt x="17553" y="186531"/>
                      <a:pt x="17553" y="180975"/>
                    </a:cubicBezTo>
                    <a:close/>
                  </a:path>
                </a:pathLst>
              </a:custGeom>
              <a:solidFill>
                <a:srgbClr val="FFFF9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46" name="Vrije vorm 45"/>
              <p:cNvSpPr/>
              <p:nvPr/>
            </p:nvSpPr>
            <p:spPr>
              <a:xfrm>
                <a:off x="5364088" y="4077072"/>
                <a:ext cx="720080" cy="792088"/>
              </a:xfrm>
              <a:custGeom>
                <a:avLst/>
                <a:gdLst>
                  <a:gd name="connsiteX0" fmla="*/ 17553 w 960528"/>
                  <a:gd name="connsiteY0" fmla="*/ 180975 h 904875"/>
                  <a:gd name="connsiteX1" fmla="*/ 17553 w 960528"/>
                  <a:gd name="connsiteY1" fmla="*/ 180975 h 904875"/>
                  <a:gd name="connsiteX2" fmla="*/ 31841 w 960528"/>
                  <a:gd name="connsiteY2" fmla="*/ 371475 h 904875"/>
                  <a:gd name="connsiteX3" fmla="*/ 46128 w 960528"/>
                  <a:gd name="connsiteY3" fmla="*/ 442912 h 904875"/>
                  <a:gd name="connsiteX4" fmla="*/ 50891 w 960528"/>
                  <a:gd name="connsiteY4" fmla="*/ 461962 h 904875"/>
                  <a:gd name="connsiteX5" fmla="*/ 60416 w 960528"/>
                  <a:gd name="connsiteY5" fmla="*/ 476250 h 904875"/>
                  <a:gd name="connsiteX6" fmla="*/ 69941 w 960528"/>
                  <a:gd name="connsiteY6" fmla="*/ 504825 h 904875"/>
                  <a:gd name="connsiteX7" fmla="*/ 74703 w 960528"/>
                  <a:gd name="connsiteY7" fmla="*/ 519112 h 904875"/>
                  <a:gd name="connsiteX8" fmla="*/ 98516 w 960528"/>
                  <a:gd name="connsiteY8" fmla="*/ 552450 h 904875"/>
                  <a:gd name="connsiteX9" fmla="*/ 117566 w 960528"/>
                  <a:gd name="connsiteY9" fmla="*/ 581025 h 904875"/>
                  <a:gd name="connsiteX10" fmla="*/ 127091 w 960528"/>
                  <a:gd name="connsiteY10" fmla="*/ 595312 h 904875"/>
                  <a:gd name="connsiteX11" fmla="*/ 141378 w 960528"/>
                  <a:gd name="connsiteY11" fmla="*/ 623887 h 904875"/>
                  <a:gd name="connsiteX12" fmla="*/ 155666 w 960528"/>
                  <a:gd name="connsiteY12" fmla="*/ 633412 h 904875"/>
                  <a:gd name="connsiteX13" fmla="*/ 179478 w 960528"/>
                  <a:gd name="connsiteY13" fmla="*/ 661987 h 904875"/>
                  <a:gd name="connsiteX14" fmla="*/ 212816 w 960528"/>
                  <a:gd name="connsiteY14" fmla="*/ 700087 h 904875"/>
                  <a:gd name="connsiteX15" fmla="*/ 236628 w 960528"/>
                  <a:gd name="connsiteY15" fmla="*/ 728662 h 904875"/>
                  <a:gd name="connsiteX16" fmla="*/ 260441 w 960528"/>
                  <a:gd name="connsiteY16" fmla="*/ 752475 h 904875"/>
                  <a:gd name="connsiteX17" fmla="*/ 284253 w 960528"/>
                  <a:gd name="connsiteY17" fmla="*/ 781050 h 904875"/>
                  <a:gd name="connsiteX18" fmla="*/ 303303 w 960528"/>
                  <a:gd name="connsiteY18" fmla="*/ 795337 h 904875"/>
                  <a:gd name="connsiteX19" fmla="*/ 331878 w 960528"/>
                  <a:gd name="connsiteY19" fmla="*/ 814387 h 904875"/>
                  <a:gd name="connsiteX20" fmla="*/ 360453 w 960528"/>
                  <a:gd name="connsiteY20" fmla="*/ 838200 h 904875"/>
                  <a:gd name="connsiteX21" fmla="*/ 408078 w 960528"/>
                  <a:gd name="connsiteY21" fmla="*/ 862012 h 904875"/>
                  <a:gd name="connsiteX22" fmla="*/ 422366 w 960528"/>
                  <a:gd name="connsiteY22" fmla="*/ 871537 h 904875"/>
                  <a:gd name="connsiteX23" fmla="*/ 469991 w 960528"/>
                  <a:gd name="connsiteY23" fmla="*/ 885825 h 904875"/>
                  <a:gd name="connsiteX24" fmla="*/ 503328 w 960528"/>
                  <a:gd name="connsiteY24" fmla="*/ 895350 h 904875"/>
                  <a:gd name="connsiteX25" fmla="*/ 641441 w 960528"/>
                  <a:gd name="connsiteY25" fmla="*/ 904875 h 904875"/>
                  <a:gd name="connsiteX26" fmla="*/ 746216 w 960528"/>
                  <a:gd name="connsiteY26" fmla="*/ 900112 h 904875"/>
                  <a:gd name="connsiteX27" fmla="*/ 774791 w 960528"/>
                  <a:gd name="connsiteY27" fmla="*/ 890587 h 904875"/>
                  <a:gd name="connsiteX28" fmla="*/ 789078 w 960528"/>
                  <a:gd name="connsiteY28" fmla="*/ 876300 h 904875"/>
                  <a:gd name="connsiteX29" fmla="*/ 817653 w 960528"/>
                  <a:gd name="connsiteY29" fmla="*/ 857250 h 904875"/>
                  <a:gd name="connsiteX30" fmla="*/ 841466 w 960528"/>
                  <a:gd name="connsiteY30" fmla="*/ 823912 h 904875"/>
                  <a:gd name="connsiteX31" fmla="*/ 855753 w 960528"/>
                  <a:gd name="connsiteY31" fmla="*/ 814387 h 904875"/>
                  <a:gd name="connsiteX32" fmla="*/ 865278 w 960528"/>
                  <a:gd name="connsiteY32" fmla="*/ 795337 h 904875"/>
                  <a:gd name="connsiteX33" fmla="*/ 884328 w 960528"/>
                  <a:gd name="connsiteY33" fmla="*/ 762000 h 904875"/>
                  <a:gd name="connsiteX34" fmla="*/ 898616 w 960528"/>
                  <a:gd name="connsiteY34" fmla="*/ 728662 h 904875"/>
                  <a:gd name="connsiteX35" fmla="*/ 922428 w 960528"/>
                  <a:gd name="connsiteY35" fmla="*/ 690562 h 904875"/>
                  <a:gd name="connsiteX36" fmla="*/ 936716 w 960528"/>
                  <a:gd name="connsiteY36" fmla="*/ 652462 h 904875"/>
                  <a:gd name="connsiteX37" fmla="*/ 946241 w 960528"/>
                  <a:gd name="connsiteY37" fmla="*/ 614362 h 904875"/>
                  <a:gd name="connsiteX38" fmla="*/ 955766 w 960528"/>
                  <a:gd name="connsiteY38" fmla="*/ 581025 h 904875"/>
                  <a:gd name="connsiteX39" fmla="*/ 960528 w 960528"/>
                  <a:gd name="connsiteY39" fmla="*/ 500062 h 904875"/>
                  <a:gd name="connsiteX40" fmla="*/ 955766 w 960528"/>
                  <a:gd name="connsiteY40" fmla="*/ 290512 h 904875"/>
                  <a:gd name="connsiteX41" fmla="*/ 951003 w 960528"/>
                  <a:gd name="connsiteY41" fmla="*/ 276225 h 904875"/>
                  <a:gd name="connsiteX42" fmla="*/ 931953 w 960528"/>
                  <a:gd name="connsiteY42" fmla="*/ 190500 h 904875"/>
                  <a:gd name="connsiteX43" fmla="*/ 922428 w 960528"/>
                  <a:gd name="connsiteY43" fmla="*/ 176212 h 904875"/>
                  <a:gd name="connsiteX44" fmla="*/ 912903 w 960528"/>
                  <a:gd name="connsiteY44" fmla="*/ 157162 h 904875"/>
                  <a:gd name="connsiteX45" fmla="*/ 908141 w 960528"/>
                  <a:gd name="connsiteY45" fmla="*/ 142875 h 904875"/>
                  <a:gd name="connsiteX46" fmla="*/ 893853 w 960528"/>
                  <a:gd name="connsiteY46" fmla="*/ 128587 h 904875"/>
                  <a:gd name="connsiteX47" fmla="*/ 874803 w 960528"/>
                  <a:gd name="connsiteY47" fmla="*/ 104775 h 904875"/>
                  <a:gd name="connsiteX48" fmla="*/ 870041 w 960528"/>
                  <a:gd name="connsiteY48" fmla="*/ 90487 h 904875"/>
                  <a:gd name="connsiteX49" fmla="*/ 846228 w 960528"/>
                  <a:gd name="connsiteY49" fmla="*/ 66675 h 904875"/>
                  <a:gd name="connsiteX50" fmla="*/ 831941 w 960528"/>
                  <a:gd name="connsiteY50" fmla="*/ 52387 h 904875"/>
                  <a:gd name="connsiteX51" fmla="*/ 812891 w 960528"/>
                  <a:gd name="connsiteY51" fmla="*/ 42862 h 904875"/>
                  <a:gd name="connsiteX52" fmla="*/ 784316 w 960528"/>
                  <a:gd name="connsiteY52" fmla="*/ 33337 h 904875"/>
                  <a:gd name="connsiteX53" fmla="*/ 770028 w 960528"/>
                  <a:gd name="connsiteY53" fmla="*/ 28575 h 904875"/>
                  <a:gd name="connsiteX54" fmla="*/ 722403 w 960528"/>
                  <a:gd name="connsiteY54" fmla="*/ 23812 h 904875"/>
                  <a:gd name="connsiteX55" fmla="*/ 679541 w 960528"/>
                  <a:gd name="connsiteY55" fmla="*/ 19050 h 904875"/>
                  <a:gd name="connsiteX56" fmla="*/ 627153 w 960528"/>
                  <a:gd name="connsiteY56" fmla="*/ 14287 h 904875"/>
                  <a:gd name="connsiteX57" fmla="*/ 546191 w 960528"/>
                  <a:gd name="connsiteY57" fmla="*/ 4762 h 904875"/>
                  <a:gd name="connsiteX58" fmla="*/ 460466 w 960528"/>
                  <a:gd name="connsiteY58" fmla="*/ 0 h 904875"/>
                  <a:gd name="connsiteX59" fmla="*/ 150903 w 960528"/>
                  <a:gd name="connsiteY59" fmla="*/ 4762 h 904875"/>
                  <a:gd name="connsiteX60" fmla="*/ 127091 w 960528"/>
                  <a:gd name="connsiteY60" fmla="*/ 9525 h 904875"/>
                  <a:gd name="connsiteX61" fmla="*/ 112803 w 960528"/>
                  <a:gd name="connsiteY61" fmla="*/ 14287 h 904875"/>
                  <a:gd name="connsiteX62" fmla="*/ 98516 w 960528"/>
                  <a:gd name="connsiteY62" fmla="*/ 23812 h 904875"/>
                  <a:gd name="connsiteX63" fmla="*/ 69941 w 960528"/>
                  <a:gd name="connsiteY63" fmla="*/ 33337 h 904875"/>
                  <a:gd name="connsiteX64" fmla="*/ 60416 w 960528"/>
                  <a:gd name="connsiteY64" fmla="*/ 47625 h 904875"/>
                  <a:gd name="connsiteX65" fmla="*/ 46128 w 960528"/>
                  <a:gd name="connsiteY65" fmla="*/ 57150 h 904875"/>
                  <a:gd name="connsiteX66" fmla="*/ 27078 w 960528"/>
                  <a:gd name="connsiteY66" fmla="*/ 85725 h 904875"/>
                  <a:gd name="connsiteX67" fmla="*/ 17553 w 960528"/>
                  <a:gd name="connsiteY67" fmla="*/ 100012 h 904875"/>
                  <a:gd name="connsiteX68" fmla="*/ 12791 w 960528"/>
                  <a:gd name="connsiteY68" fmla="*/ 114300 h 904875"/>
                  <a:gd name="connsiteX69" fmla="*/ 3266 w 960528"/>
                  <a:gd name="connsiteY69" fmla="*/ 128587 h 904875"/>
                  <a:gd name="connsiteX70" fmla="*/ 12791 w 960528"/>
                  <a:gd name="connsiteY70" fmla="*/ 195262 h 904875"/>
                  <a:gd name="connsiteX71" fmla="*/ 17553 w 960528"/>
                  <a:gd name="connsiteY71" fmla="*/ 214312 h 904875"/>
                  <a:gd name="connsiteX72" fmla="*/ 17553 w 960528"/>
                  <a:gd name="connsiteY72" fmla="*/ 180975 h 9048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</a:cxnLst>
                <a:rect l="l" t="t" r="r" b="b"/>
                <a:pathLst>
                  <a:path w="960528" h="904875">
                    <a:moveTo>
                      <a:pt x="17553" y="180975"/>
                    </a:moveTo>
                    <a:lnTo>
                      <a:pt x="17553" y="180975"/>
                    </a:lnTo>
                    <a:cubicBezTo>
                      <a:pt x="21452" y="266736"/>
                      <a:pt x="20240" y="290259"/>
                      <a:pt x="31841" y="371475"/>
                    </a:cubicBezTo>
                    <a:cubicBezTo>
                      <a:pt x="38454" y="417768"/>
                      <a:pt x="33881" y="393926"/>
                      <a:pt x="46128" y="442912"/>
                    </a:cubicBezTo>
                    <a:cubicBezTo>
                      <a:pt x="47716" y="449262"/>
                      <a:pt x="47260" y="456516"/>
                      <a:pt x="50891" y="461962"/>
                    </a:cubicBezTo>
                    <a:lnTo>
                      <a:pt x="60416" y="476250"/>
                    </a:lnTo>
                    <a:lnTo>
                      <a:pt x="69941" y="504825"/>
                    </a:lnTo>
                    <a:cubicBezTo>
                      <a:pt x="71528" y="509587"/>
                      <a:pt x="71919" y="514935"/>
                      <a:pt x="74703" y="519112"/>
                    </a:cubicBezTo>
                    <a:cubicBezTo>
                      <a:pt x="105658" y="565546"/>
                      <a:pt x="57182" y="493402"/>
                      <a:pt x="98516" y="552450"/>
                    </a:cubicBezTo>
                    <a:cubicBezTo>
                      <a:pt x="105081" y="561828"/>
                      <a:pt x="111216" y="571500"/>
                      <a:pt x="117566" y="581025"/>
                    </a:cubicBezTo>
                    <a:lnTo>
                      <a:pt x="127091" y="595312"/>
                    </a:lnTo>
                    <a:cubicBezTo>
                      <a:pt x="130964" y="606933"/>
                      <a:pt x="132145" y="614654"/>
                      <a:pt x="141378" y="623887"/>
                    </a:cubicBezTo>
                    <a:cubicBezTo>
                      <a:pt x="145426" y="627934"/>
                      <a:pt x="150903" y="630237"/>
                      <a:pt x="155666" y="633412"/>
                    </a:cubicBezTo>
                    <a:cubicBezTo>
                      <a:pt x="189699" y="684463"/>
                      <a:pt x="136703" y="606990"/>
                      <a:pt x="179478" y="661987"/>
                    </a:cubicBezTo>
                    <a:cubicBezTo>
                      <a:pt x="209396" y="700453"/>
                      <a:pt x="185156" y="681648"/>
                      <a:pt x="212816" y="700087"/>
                    </a:cubicBezTo>
                    <a:cubicBezTo>
                      <a:pt x="236465" y="735562"/>
                      <a:pt x="206070" y="691992"/>
                      <a:pt x="236628" y="728662"/>
                    </a:cubicBezTo>
                    <a:cubicBezTo>
                      <a:pt x="256472" y="752475"/>
                      <a:pt x="234247" y="735013"/>
                      <a:pt x="260441" y="752475"/>
                    </a:cubicBezTo>
                    <a:cubicBezTo>
                      <a:pt x="270238" y="767170"/>
                      <a:pt x="269995" y="768829"/>
                      <a:pt x="284253" y="781050"/>
                    </a:cubicBezTo>
                    <a:cubicBezTo>
                      <a:pt x="290279" y="786216"/>
                      <a:pt x="297276" y="790171"/>
                      <a:pt x="303303" y="795337"/>
                    </a:cubicBezTo>
                    <a:cubicBezTo>
                      <a:pt x="326006" y="814796"/>
                      <a:pt x="307575" y="806287"/>
                      <a:pt x="331878" y="814387"/>
                    </a:cubicBezTo>
                    <a:cubicBezTo>
                      <a:pt x="347506" y="837830"/>
                      <a:pt x="333598" y="822087"/>
                      <a:pt x="360453" y="838200"/>
                    </a:cubicBezTo>
                    <a:cubicBezTo>
                      <a:pt x="400954" y="862500"/>
                      <a:pt x="374217" y="853548"/>
                      <a:pt x="408078" y="862012"/>
                    </a:cubicBezTo>
                    <a:cubicBezTo>
                      <a:pt x="412841" y="865187"/>
                      <a:pt x="417135" y="869212"/>
                      <a:pt x="422366" y="871537"/>
                    </a:cubicBezTo>
                    <a:cubicBezTo>
                      <a:pt x="442732" y="880588"/>
                      <a:pt x="450600" y="880285"/>
                      <a:pt x="469991" y="885825"/>
                    </a:cubicBezTo>
                    <a:cubicBezTo>
                      <a:pt x="480511" y="888831"/>
                      <a:pt x="492416" y="894358"/>
                      <a:pt x="503328" y="895350"/>
                    </a:cubicBezTo>
                    <a:cubicBezTo>
                      <a:pt x="549285" y="899528"/>
                      <a:pt x="641441" y="904875"/>
                      <a:pt x="641441" y="904875"/>
                    </a:cubicBezTo>
                    <a:cubicBezTo>
                      <a:pt x="676366" y="903287"/>
                      <a:pt x="711454" y="903837"/>
                      <a:pt x="746216" y="900112"/>
                    </a:cubicBezTo>
                    <a:cubicBezTo>
                      <a:pt x="756199" y="899042"/>
                      <a:pt x="774791" y="890587"/>
                      <a:pt x="774791" y="890587"/>
                    </a:cubicBezTo>
                    <a:cubicBezTo>
                      <a:pt x="779553" y="885825"/>
                      <a:pt x="783762" y="880435"/>
                      <a:pt x="789078" y="876300"/>
                    </a:cubicBezTo>
                    <a:cubicBezTo>
                      <a:pt x="798114" y="869272"/>
                      <a:pt x="817653" y="857250"/>
                      <a:pt x="817653" y="857250"/>
                    </a:cubicBezTo>
                    <a:cubicBezTo>
                      <a:pt x="823063" y="849135"/>
                      <a:pt x="835556" y="829822"/>
                      <a:pt x="841466" y="823912"/>
                    </a:cubicBezTo>
                    <a:cubicBezTo>
                      <a:pt x="845513" y="819865"/>
                      <a:pt x="850991" y="817562"/>
                      <a:pt x="855753" y="814387"/>
                    </a:cubicBezTo>
                    <a:cubicBezTo>
                      <a:pt x="858928" y="808037"/>
                      <a:pt x="861756" y="801501"/>
                      <a:pt x="865278" y="795337"/>
                    </a:cubicBezTo>
                    <a:cubicBezTo>
                      <a:pt x="878945" y="771420"/>
                      <a:pt x="871990" y="790788"/>
                      <a:pt x="884328" y="762000"/>
                    </a:cubicBezTo>
                    <a:cubicBezTo>
                      <a:pt x="895041" y="737004"/>
                      <a:pt x="881607" y="757821"/>
                      <a:pt x="898616" y="728662"/>
                    </a:cubicBezTo>
                    <a:cubicBezTo>
                      <a:pt x="906162" y="715726"/>
                      <a:pt x="917691" y="704770"/>
                      <a:pt x="922428" y="690562"/>
                    </a:cubicBezTo>
                    <a:cubicBezTo>
                      <a:pt x="929895" y="668165"/>
                      <a:pt x="925327" y="680936"/>
                      <a:pt x="936716" y="652462"/>
                    </a:cubicBezTo>
                    <a:cubicBezTo>
                      <a:pt x="946399" y="604042"/>
                      <a:pt x="936476" y="648538"/>
                      <a:pt x="946241" y="614362"/>
                    </a:cubicBezTo>
                    <a:cubicBezTo>
                      <a:pt x="958199" y="572510"/>
                      <a:pt x="944348" y="615274"/>
                      <a:pt x="955766" y="581025"/>
                    </a:cubicBezTo>
                    <a:cubicBezTo>
                      <a:pt x="957353" y="554037"/>
                      <a:pt x="960528" y="527096"/>
                      <a:pt x="960528" y="500062"/>
                    </a:cubicBezTo>
                    <a:cubicBezTo>
                      <a:pt x="960528" y="430194"/>
                      <a:pt x="958736" y="360317"/>
                      <a:pt x="955766" y="290512"/>
                    </a:cubicBezTo>
                    <a:cubicBezTo>
                      <a:pt x="955553" y="285497"/>
                      <a:pt x="952132" y="281116"/>
                      <a:pt x="951003" y="276225"/>
                    </a:cubicBezTo>
                    <a:cubicBezTo>
                      <a:pt x="950744" y="275101"/>
                      <a:pt x="935836" y="196325"/>
                      <a:pt x="931953" y="190500"/>
                    </a:cubicBezTo>
                    <a:cubicBezTo>
                      <a:pt x="928778" y="185737"/>
                      <a:pt x="925268" y="181182"/>
                      <a:pt x="922428" y="176212"/>
                    </a:cubicBezTo>
                    <a:cubicBezTo>
                      <a:pt x="918906" y="170048"/>
                      <a:pt x="915700" y="163688"/>
                      <a:pt x="912903" y="157162"/>
                    </a:cubicBezTo>
                    <a:cubicBezTo>
                      <a:pt x="910926" y="152548"/>
                      <a:pt x="910926" y="147052"/>
                      <a:pt x="908141" y="142875"/>
                    </a:cubicBezTo>
                    <a:cubicBezTo>
                      <a:pt x="904405" y="137271"/>
                      <a:pt x="898616" y="133350"/>
                      <a:pt x="893853" y="128587"/>
                    </a:cubicBezTo>
                    <a:cubicBezTo>
                      <a:pt x="881883" y="92675"/>
                      <a:pt x="899423" y="135550"/>
                      <a:pt x="874803" y="104775"/>
                    </a:cubicBezTo>
                    <a:cubicBezTo>
                      <a:pt x="871667" y="100855"/>
                      <a:pt x="872286" y="94977"/>
                      <a:pt x="870041" y="90487"/>
                    </a:cubicBezTo>
                    <a:cubicBezTo>
                      <a:pt x="860063" y="70530"/>
                      <a:pt x="862556" y="80282"/>
                      <a:pt x="846228" y="66675"/>
                    </a:cubicBezTo>
                    <a:cubicBezTo>
                      <a:pt x="841054" y="62363"/>
                      <a:pt x="837422" y="56302"/>
                      <a:pt x="831941" y="52387"/>
                    </a:cubicBezTo>
                    <a:cubicBezTo>
                      <a:pt x="826164" y="48260"/>
                      <a:pt x="819483" y="45499"/>
                      <a:pt x="812891" y="42862"/>
                    </a:cubicBezTo>
                    <a:cubicBezTo>
                      <a:pt x="803569" y="39133"/>
                      <a:pt x="793841" y="36512"/>
                      <a:pt x="784316" y="33337"/>
                    </a:cubicBezTo>
                    <a:cubicBezTo>
                      <a:pt x="779553" y="31750"/>
                      <a:pt x="775023" y="29075"/>
                      <a:pt x="770028" y="28575"/>
                    </a:cubicBezTo>
                    <a:lnTo>
                      <a:pt x="722403" y="23812"/>
                    </a:lnTo>
                    <a:lnTo>
                      <a:pt x="679541" y="19050"/>
                    </a:lnTo>
                    <a:lnTo>
                      <a:pt x="627153" y="14287"/>
                    </a:lnTo>
                    <a:cubicBezTo>
                      <a:pt x="600460" y="11477"/>
                      <a:pt x="572941" y="6743"/>
                      <a:pt x="546191" y="4762"/>
                    </a:cubicBezTo>
                    <a:cubicBezTo>
                      <a:pt x="517650" y="2648"/>
                      <a:pt x="489041" y="1587"/>
                      <a:pt x="460466" y="0"/>
                    </a:cubicBezTo>
                    <a:lnTo>
                      <a:pt x="150903" y="4762"/>
                    </a:lnTo>
                    <a:cubicBezTo>
                      <a:pt x="142812" y="4993"/>
                      <a:pt x="134944" y="7562"/>
                      <a:pt x="127091" y="9525"/>
                    </a:cubicBezTo>
                    <a:cubicBezTo>
                      <a:pt x="122221" y="10743"/>
                      <a:pt x="117566" y="12700"/>
                      <a:pt x="112803" y="14287"/>
                    </a:cubicBezTo>
                    <a:cubicBezTo>
                      <a:pt x="108041" y="17462"/>
                      <a:pt x="103746" y="21487"/>
                      <a:pt x="98516" y="23812"/>
                    </a:cubicBezTo>
                    <a:cubicBezTo>
                      <a:pt x="89341" y="27890"/>
                      <a:pt x="69941" y="33337"/>
                      <a:pt x="69941" y="33337"/>
                    </a:cubicBezTo>
                    <a:cubicBezTo>
                      <a:pt x="66766" y="38100"/>
                      <a:pt x="64463" y="43578"/>
                      <a:pt x="60416" y="47625"/>
                    </a:cubicBezTo>
                    <a:cubicBezTo>
                      <a:pt x="56369" y="51672"/>
                      <a:pt x="49897" y="52842"/>
                      <a:pt x="46128" y="57150"/>
                    </a:cubicBezTo>
                    <a:cubicBezTo>
                      <a:pt x="38590" y="65765"/>
                      <a:pt x="33428" y="76200"/>
                      <a:pt x="27078" y="85725"/>
                    </a:cubicBezTo>
                    <a:lnTo>
                      <a:pt x="17553" y="100012"/>
                    </a:lnTo>
                    <a:cubicBezTo>
                      <a:pt x="15966" y="104775"/>
                      <a:pt x="15036" y="109810"/>
                      <a:pt x="12791" y="114300"/>
                    </a:cubicBezTo>
                    <a:cubicBezTo>
                      <a:pt x="10231" y="119419"/>
                      <a:pt x="3674" y="122878"/>
                      <a:pt x="3266" y="128587"/>
                    </a:cubicBezTo>
                    <a:cubicBezTo>
                      <a:pt x="0" y="174304"/>
                      <a:pt x="4911" y="167682"/>
                      <a:pt x="12791" y="195262"/>
                    </a:cubicBezTo>
                    <a:cubicBezTo>
                      <a:pt x="14589" y="201556"/>
                      <a:pt x="14626" y="208458"/>
                      <a:pt x="17553" y="214312"/>
                    </a:cubicBezTo>
                    <a:cubicBezTo>
                      <a:pt x="19561" y="218328"/>
                      <a:pt x="17553" y="186531"/>
                      <a:pt x="17553" y="180975"/>
                    </a:cubicBezTo>
                    <a:close/>
                  </a:path>
                </a:pathLst>
              </a:custGeom>
              <a:solidFill>
                <a:srgbClr val="FFFF9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47" name="Vrije vorm 46"/>
              <p:cNvSpPr/>
              <p:nvPr/>
            </p:nvSpPr>
            <p:spPr>
              <a:xfrm>
                <a:off x="5364088" y="2492896"/>
                <a:ext cx="648072" cy="648072"/>
              </a:xfrm>
              <a:custGeom>
                <a:avLst/>
                <a:gdLst>
                  <a:gd name="connsiteX0" fmla="*/ 17553 w 960528"/>
                  <a:gd name="connsiteY0" fmla="*/ 180975 h 904875"/>
                  <a:gd name="connsiteX1" fmla="*/ 17553 w 960528"/>
                  <a:gd name="connsiteY1" fmla="*/ 180975 h 904875"/>
                  <a:gd name="connsiteX2" fmla="*/ 31841 w 960528"/>
                  <a:gd name="connsiteY2" fmla="*/ 371475 h 904875"/>
                  <a:gd name="connsiteX3" fmla="*/ 46128 w 960528"/>
                  <a:gd name="connsiteY3" fmla="*/ 442912 h 904875"/>
                  <a:gd name="connsiteX4" fmla="*/ 50891 w 960528"/>
                  <a:gd name="connsiteY4" fmla="*/ 461962 h 904875"/>
                  <a:gd name="connsiteX5" fmla="*/ 60416 w 960528"/>
                  <a:gd name="connsiteY5" fmla="*/ 476250 h 904875"/>
                  <a:gd name="connsiteX6" fmla="*/ 69941 w 960528"/>
                  <a:gd name="connsiteY6" fmla="*/ 504825 h 904875"/>
                  <a:gd name="connsiteX7" fmla="*/ 74703 w 960528"/>
                  <a:gd name="connsiteY7" fmla="*/ 519112 h 904875"/>
                  <a:gd name="connsiteX8" fmla="*/ 98516 w 960528"/>
                  <a:gd name="connsiteY8" fmla="*/ 552450 h 904875"/>
                  <a:gd name="connsiteX9" fmla="*/ 117566 w 960528"/>
                  <a:gd name="connsiteY9" fmla="*/ 581025 h 904875"/>
                  <a:gd name="connsiteX10" fmla="*/ 127091 w 960528"/>
                  <a:gd name="connsiteY10" fmla="*/ 595312 h 904875"/>
                  <a:gd name="connsiteX11" fmla="*/ 141378 w 960528"/>
                  <a:gd name="connsiteY11" fmla="*/ 623887 h 904875"/>
                  <a:gd name="connsiteX12" fmla="*/ 155666 w 960528"/>
                  <a:gd name="connsiteY12" fmla="*/ 633412 h 904875"/>
                  <a:gd name="connsiteX13" fmla="*/ 179478 w 960528"/>
                  <a:gd name="connsiteY13" fmla="*/ 661987 h 904875"/>
                  <a:gd name="connsiteX14" fmla="*/ 212816 w 960528"/>
                  <a:gd name="connsiteY14" fmla="*/ 700087 h 904875"/>
                  <a:gd name="connsiteX15" fmla="*/ 236628 w 960528"/>
                  <a:gd name="connsiteY15" fmla="*/ 728662 h 904875"/>
                  <a:gd name="connsiteX16" fmla="*/ 260441 w 960528"/>
                  <a:gd name="connsiteY16" fmla="*/ 752475 h 904875"/>
                  <a:gd name="connsiteX17" fmla="*/ 284253 w 960528"/>
                  <a:gd name="connsiteY17" fmla="*/ 781050 h 904875"/>
                  <a:gd name="connsiteX18" fmla="*/ 303303 w 960528"/>
                  <a:gd name="connsiteY18" fmla="*/ 795337 h 904875"/>
                  <a:gd name="connsiteX19" fmla="*/ 331878 w 960528"/>
                  <a:gd name="connsiteY19" fmla="*/ 814387 h 904875"/>
                  <a:gd name="connsiteX20" fmla="*/ 360453 w 960528"/>
                  <a:gd name="connsiteY20" fmla="*/ 838200 h 904875"/>
                  <a:gd name="connsiteX21" fmla="*/ 408078 w 960528"/>
                  <a:gd name="connsiteY21" fmla="*/ 862012 h 904875"/>
                  <a:gd name="connsiteX22" fmla="*/ 422366 w 960528"/>
                  <a:gd name="connsiteY22" fmla="*/ 871537 h 904875"/>
                  <a:gd name="connsiteX23" fmla="*/ 469991 w 960528"/>
                  <a:gd name="connsiteY23" fmla="*/ 885825 h 904875"/>
                  <a:gd name="connsiteX24" fmla="*/ 503328 w 960528"/>
                  <a:gd name="connsiteY24" fmla="*/ 895350 h 904875"/>
                  <a:gd name="connsiteX25" fmla="*/ 641441 w 960528"/>
                  <a:gd name="connsiteY25" fmla="*/ 904875 h 904875"/>
                  <a:gd name="connsiteX26" fmla="*/ 746216 w 960528"/>
                  <a:gd name="connsiteY26" fmla="*/ 900112 h 904875"/>
                  <a:gd name="connsiteX27" fmla="*/ 774791 w 960528"/>
                  <a:gd name="connsiteY27" fmla="*/ 890587 h 904875"/>
                  <a:gd name="connsiteX28" fmla="*/ 789078 w 960528"/>
                  <a:gd name="connsiteY28" fmla="*/ 876300 h 904875"/>
                  <a:gd name="connsiteX29" fmla="*/ 817653 w 960528"/>
                  <a:gd name="connsiteY29" fmla="*/ 857250 h 904875"/>
                  <a:gd name="connsiteX30" fmla="*/ 841466 w 960528"/>
                  <a:gd name="connsiteY30" fmla="*/ 823912 h 904875"/>
                  <a:gd name="connsiteX31" fmla="*/ 855753 w 960528"/>
                  <a:gd name="connsiteY31" fmla="*/ 814387 h 904875"/>
                  <a:gd name="connsiteX32" fmla="*/ 865278 w 960528"/>
                  <a:gd name="connsiteY32" fmla="*/ 795337 h 904875"/>
                  <a:gd name="connsiteX33" fmla="*/ 884328 w 960528"/>
                  <a:gd name="connsiteY33" fmla="*/ 762000 h 904875"/>
                  <a:gd name="connsiteX34" fmla="*/ 898616 w 960528"/>
                  <a:gd name="connsiteY34" fmla="*/ 728662 h 904875"/>
                  <a:gd name="connsiteX35" fmla="*/ 922428 w 960528"/>
                  <a:gd name="connsiteY35" fmla="*/ 690562 h 904875"/>
                  <a:gd name="connsiteX36" fmla="*/ 936716 w 960528"/>
                  <a:gd name="connsiteY36" fmla="*/ 652462 h 904875"/>
                  <a:gd name="connsiteX37" fmla="*/ 946241 w 960528"/>
                  <a:gd name="connsiteY37" fmla="*/ 614362 h 904875"/>
                  <a:gd name="connsiteX38" fmla="*/ 955766 w 960528"/>
                  <a:gd name="connsiteY38" fmla="*/ 581025 h 904875"/>
                  <a:gd name="connsiteX39" fmla="*/ 960528 w 960528"/>
                  <a:gd name="connsiteY39" fmla="*/ 500062 h 904875"/>
                  <a:gd name="connsiteX40" fmla="*/ 955766 w 960528"/>
                  <a:gd name="connsiteY40" fmla="*/ 290512 h 904875"/>
                  <a:gd name="connsiteX41" fmla="*/ 951003 w 960528"/>
                  <a:gd name="connsiteY41" fmla="*/ 276225 h 904875"/>
                  <a:gd name="connsiteX42" fmla="*/ 931953 w 960528"/>
                  <a:gd name="connsiteY42" fmla="*/ 190500 h 904875"/>
                  <a:gd name="connsiteX43" fmla="*/ 922428 w 960528"/>
                  <a:gd name="connsiteY43" fmla="*/ 176212 h 904875"/>
                  <a:gd name="connsiteX44" fmla="*/ 912903 w 960528"/>
                  <a:gd name="connsiteY44" fmla="*/ 157162 h 904875"/>
                  <a:gd name="connsiteX45" fmla="*/ 908141 w 960528"/>
                  <a:gd name="connsiteY45" fmla="*/ 142875 h 904875"/>
                  <a:gd name="connsiteX46" fmla="*/ 893853 w 960528"/>
                  <a:gd name="connsiteY46" fmla="*/ 128587 h 904875"/>
                  <a:gd name="connsiteX47" fmla="*/ 874803 w 960528"/>
                  <a:gd name="connsiteY47" fmla="*/ 104775 h 904875"/>
                  <a:gd name="connsiteX48" fmla="*/ 870041 w 960528"/>
                  <a:gd name="connsiteY48" fmla="*/ 90487 h 904875"/>
                  <a:gd name="connsiteX49" fmla="*/ 846228 w 960528"/>
                  <a:gd name="connsiteY49" fmla="*/ 66675 h 904875"/>
                  <a:gd name="connsiteX50" fmla="*/ 831941 w 960528"/>
                  <a:gd name="connsiteY50" fmla="*/ 52387 h 904875"/>
                  <a:gd name="connsiteX51" fmla="*/ 812891 w 960528"/>
                  <a:gd name="connsiteY51" fmla="*/ 42862 h 904875"/>
                  <a:gd name="connsiteX52" fmla="*/ 784316 w 960528"/>
                  <a:gd name="connsiteY52" fmla="*/ 33337 h 904875"/>
                  <a:gd name="connsiteX53" fmla="*/ 770028 w 960528"/>
                  <a:gd name="connsiteY53" fmla="*/ 28575 h 904875"/>
                  <a:gd name="connsiteX54" fmla="*/ 722403 w 960528"/>
                  <a:gd name="connsiteY54" fmla="*/ 23812 h 904875"/>
                  <a:gd name="connsiteX55" fmla="*/ 679541 w 960528"/>
                  <a:gd name="connsiteY55" fmla="*/ 19050 h 904875"/>
                  <a:gd name="connsiteX56" fmla="*/ 627153 w 960528"/>
                  <a:gd name="connsiteY56" fmla="*/ 14287 h 904875"/>
                  <a:gd name="connsiteX57" fmla="*/ 546191 w 960528"/>
                  <a:gd name="connsiteY57" fmla="*/ 4762 h 904875"/>
                  <a:gd name="connsiteX58" fmla="*/ 460466 w 960528"/>
                  <a:gd name="connsiteY58" fmla="*/ 0 h 904875"/>
                  <a:gd name="connsiteX59" fmla="*/ 150903 w 960528"/>
                  <a:gd name="connsiteY59" fmla="*/ 4762 h 904875"/>
                  <a:gd name="connsiteX60" fmla="*/ 127091 w 960528"/>
                  <a:gd name="connsiteY60" fmla="*/ 9525 h 904875"/>
                  <a:gd name="connsiteX61" fmla="*/ 112803 w 960528"/>
                  <a:gd name="connsiteY61" fmla="*/ 14287 h 904875"/>
                  <a:gd name="connsiteX62" fmla="*/ 98516 w 960528"/>
                  <a:gd name="connsiteY62" fmla="*/ 23812 h 904875"/>
                  <a:gd name="connsiteX63" fmla="*/ 69941 w 960528"/>
                  <a:gd name="connsiteY63" fmla="*/ 33337 h 904875"/>
                  <a:gd name="connsiteX64" fmla="*/ 60416 w 960528"/>
                  <a:gd name="connsiteY64" fmla="*/ 47625 h 904875"/>
                  <a:gd name="connsiteX65" fmla="*/ 46128 w 960528"/>
                  <a:gd name="connsiteY65" fmla="*/ 57150 h 904875"/>
                  <a:gd name="connsiteX66" fmla="*/ 27078 w 960528"/>
                  <a:gd name="connsiteY66" fmla="*/ 85725 h 904875"/>
                  <a:gd name="connsiteX67" fmla="*/ 17553 w 960528"/>
                  <a:gd name="connsiteY67" fmla="*/ 100012 h 904875"/>
                  <a:gd name="connsiteX68" fmla="*/ 12791 w 960528"/>
                  <a:gd name="connsiteY68" fmla="*/ 114300 h 904875"/>
                  <a:gd name="connsiteX69" fmla="*/ 3266 w 960528"/>
                  <a:gd name="connsiteY69" fmla="*/ 128587 h 904875"/>
                  <a:gd name="connsiteX70" fmla="*/ 12791 w 960528"/>
                  <a:gd name="connsiteY70" fmla="*/ 195262 h 904875"/>
                  <a:gd name="connsiteX71" fmla="*/ 17553 w 960528"/>
                  <a:gd name="connsiteY71" fmla="*/ 214312 h 904875"/>
                  <a:gd name="connsiteX72" fmla="*/ 17553 w 960528"/>
                  <a:gd name="connsiteY72" fmla="*/ 180975 h 9048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</a:cxnLst>
                <a:rect l="l" t="t" r="r" b="b"/>
                <a:pathLst>
                  <a:path w="960528" h="904875">
                    <a:moveTo>
                      <a:pt x="17553" y="180975"/>
                    </a:moveTo>
                    <a:lnTo>
                      <a:pt x="17553" y="180975"/>
                    </a:lnTo>
                    <a:cubicBezTo>
                      <a:pt x="21452" y="266736"/>
                      <a:pt x="20240" y="290259"/>
                      <a:pt x="31841" y="371475"/>
                    </a:cubicBezTo>
                    <a:cubicBezTo>
                      <a:pt x="38454" y="417768"/>
                      <a:pt x="33881" y="393926"/>
                      <a:pt x="46128" y="442912"/>
                    </a:cubicBezTo>
                    <a:cubicBezTo>
                      <a:pt x="47716" y="449262"/>
                      <a:pt x="47260" y="456516"/>
                      <a:pt x="50891" y="461962"/>
                    </a:cubicBezTo>
                    <a:lnTo>
                      <a:pt x="60416" y="476250"/>
                    </a:lnTo>
                    <a:lnTo>
                      <a:pt x="69941" y="504825"/>
                    </a:lnTo>
                    <a:cubicBezTo>
                      <a:pt x="71528" y="509587"/>
                      <a:pt x="71919" y="514935"/>
                      <a:pt x="74703" y="519112"/>
                    </a:cubicBezTo>
                    <a:cubicBezTo>
                      <a:pt x="105658" y="565546"/>
                      <a:pt x="57182" y="493402"/>
                      <a:pt x="98516" y="552450"/>
                    </a:cubicBezTo>
                    <a:cubicBezTo>
                      <a:pt x="105081" y="561828"/>
                      <a:pt x="111216" y="571500"/>
                      <a:pt x="117566" y="581025"/>
                    </a:cubicBezTo>
                    <a:lnTo>
                      <a:pt x="127091" y="595312"/>
                    </a:lnTo>
                    <a:cubicBezTo>
                      <a:pt x="130964" y="606933"/>
                      <a:pt x="132145" y="614654"/>
                      <a:pt x="141378" y="623887"/>
                    </a:cubicBezTo>
                    <a:cubicBezTo>
                      <a:pt x="145426" y="627934"/>
                      <a:pt x="150903" y="630237"/>
                      <a:pt x="155666" y="633412"/>
                    </a:cubicBezTo>
                    <a:cubicBezTo>
                      <a:pt x="189699" y="684463"/>
                      <a:pt x="136703" y="606990"/>
                      <a:pt x="179478" y="661987"/>
                    </a:cubicBezTo>
                    <a:cubicBezTo>
                      <a:pt x="209396" y="700453"/>
                      <a:pt x="185156" y="681648"/>
                      <a:pt x="212816" y="700087"/>
                    </a:cubicBezTo>
                    <a:cubicBezTo>
                      <a:pt x="236465" y="735562"/>
                      <a:pt x="206070" y="691992"/>
                      <a:pt x="236628" y="728662"/>
                    </a:cubicBezTo>
                    <a:cubicBezTo>
                      <a:pt x="256472" y="752475"/>
                      <a:pt x="234247" y="735013"/>
                      <a:pt x="260441" y="752475"/>
                    </a:cubicBezTo>
                    <a:cubicBezTo>
                      <a:pt x="270238" y="767170"/>
                      <a:pt x="269995" y="768829"/>
                      <a:pt x="284253" y="781050"/>
                    </a:cubicBezTo>
                    <a:cubicBezTo>
                      <a:pt x="290279" y="786216"/>
                      <a:pt x="297276" y="790171"/>
                      <a:pt x="303303" y="795337"/>
                    </a:cubicBezTo>
                    <a:cubicBezTo>
                      <a:pt x="326006" y="814796"/>
                      <a:pt x="307575" y="806287"/>
                      <a:pt x="331878" y="814387"/>
                    </a:cubicBezTo>
                    <a:cubicBezTo>
                      <a:pt x="347506" y="837830"/>
                      <a:pt x="333598" y="822087"/>
                      <a:pt x="360453" y="838200"/>
                    </a:cubicBezTo>
                    <a:cubicBezTo>
                      <a:pt x="400954" y="862500"/>
                      <a:pt x="374217" y="853548"/>
                      <a:pt x="408078" y="862012"/>
                    </a:cubicBezTo>
                    <a:cubicBezTo>
                      <a:pt x="412841" y="865187"/>
                      <a:pt x="417135" y="869212"/>
                      <a:pt x="422366" y="871537"/>
                    </a:cubicBezTo>
                    <a:cubicBezTo>
                      <a:pt x="442732" y="880588"/>
                      <a:pt x="450600" y="880285"/>
                      <a:pt x="469991" y="885825"/>
                    </a:cubicBezTo>
                    <a:cubicBezTo>
                      <a:pt x="480511" y="888831"/>
                      <a:pt x="492416" y="894358"/>
                      <a:pt x="503328" y="895350"/>
                    </a:cubicBezTo>
                    <a:cubicBezTo>
                      <a:pt x="549285" y="899528"/>
                      <a:pt x="641441" y="904875"/>
                      <a:pt x="641441" y="904875"/>
                    </a:cubicBezTo>
                    <a:cubicBezTo>
                      <a:pt x="676366" y="903287"/>
                      <a:pt x="711454" y="903837"/>
                      <a:pt x="746216" y="900112"/>
                    </a:cubicBezTo>
                    <a:cubicBezTo>
                      <a:pt x="756199" y="899042"/>
                      <a:pt x="774791" y="890587"/>
                      <a:pt x="774791" y="890587"/>
                    </a:cubicBezTo>
                    <a:cubicBezTo>
                      <a:pt x="779553" y="885825"/>
                      <a:pt x="783762" y="880435"/>
                      <a:pt x="789078" y="876300"/>
                    </a:cubicBezTo>
                    <a:cubicBezTo>
                      <a:pt x="798114" y="869272"/>
                      <a:pt x="817653" y="857250"/>
                      <a:pt x="817653" y="857250"/>
                    </a:cubicBezTo>
                    <a:cubicBezTo>
                      <a:pt x="823063" y="849135"/>
                      <a:pt x="835556" y="829822"/>
                      <a:pt x="841466" y="823912"/>
                    </a:cubicBezTo>
                    <a:cubicBezTo>
                      <a:pt x="845513" y="819865"/>
                      <a:pt x="850991" y="817562"/>
                      <a:pt x="855753" y="814387"/>
                    </a:cubicBezTo>
                    <a:cubicBezTo>
                      <a:pt x="858928" y="808037"/>
                      <a:pt x="861756" y="801501"/>
                      <a:pt x="865278" y="795337"/>
                    </a:cubicBezTo>
                    <a:cubicBezTo>
                      <a:pt x="878945" y="771420"/>
                      <a:pt x="871990" y="790788"/>
                      <a:pt x="884328" y="762000"/>
                    </a:cubicBezTo>
                    <a:cubicBezTo>
                      <a:pt x="895041" y="737004"/>
                      <a:pt x="881607" y="757821"/>
                      <a:pt x="898616" y="728662"/>
                    </a:cubicBezTo>
                    <a:cubicBezTo>
                      <a:pt x="906162" y="715726"/>
                      <a:pt x="917691" y="704770"/>
                      <a:pt x="922428" y="690562"/>
                    </a:cubicBezTo>
                    <a:cubicBezTo>
                      <a:pt x="929895" y="668165"/>
                      <a:pt x="925327" y="680936"/>
                      <a:pt x="936716" y="652462"/>
                    </a:cubicBezTo>
                    <a:cubicBezTo>
                      <a:pt x="946399" y="604042"/>
                      <a:pt x="936476" y="648538"/>
                      <a:pt x="946241" y="614362"/>
                    </a:cubicBezTo>
                    <a:cubicBezTo>
                      <a:pt x="958199" y="572510"/>
                      <a:pt x="944348" y="615274"/>
                      <a:pt x="955766" y="581025"/>
                    </a:cubicBezTo>
                    <a:cubicBezTo>
                      <a:pt x="957353" y="554037"/>
                      <a:pt x="960528" y="527096"/>
                      <a:pt x="960528" y="500062"/>
                    </a:cubicBezTo>
                    <a:cubicBezTo>
                      <a:pt x="960528" y="430194"/>
                      <a:pt x="958736" y="360317"/>
                      <a:pt x="955766" y="290512"/>
                    </a:cubicBezTo>
                    <a:cubicBezTo>
                      <a:pt x="955553" y="285497"/>
                      <a:pt x="952132" y="281116"/>
                      <a:pt x="951003" y="276225"/>
                    </a:cubicBezTo>
                    <a:cubicBezTo>
                      <a:pt x="950744" y="275101"/>
                      <a:pt x="935836" y="196325"/>
                      <a:pt x="931953" y="190500"/>
                    </a:cubicBezTo>
                    <a:cubicBezTo>
                      <a:pt x="928778" y="185737"/>
                      <a:pt x="925268" y="181182"/>
                      <a:pt x="922428" y="176212"/>
                    </a:cubicBezTo>
                    <a:cubicBezTo>
                      <a:pt x="918906" y="170048"/>
                      <a:pt x="915700" y="163688"/>
                      <a:pt x="912903" y="157162"/>
                    </a:cubicBezTo>
                    <a:cubicBezTo>
                      <a:pt x="910926" y="152548"/>
                      <a:pt x="910926" y="147052"/>
                      <a:pt x="908141" y="142875"/>
                    </a:cubicBezTo>
                    <a:cubicBezTo>
                      <a:pt x="904405" y="137271"/>
                      <a:pt x="898616" y="133350"/>
                      <a:pt x="893853" y="128587"/>
                    </a:cubicBezTo>
                    <a:cubicBezTo>
                      <a:pt x="881883" y="92675"/>
                      <a:pt x="899423" y="135550"/>
                      <a:pt x="874803" y="104775"/>
                    </a:cubicBezTo>
                    <a:cubicBezTo>
                      <a:pt x="871667" y="100855"/>
                      <a:pt x="872286" y="94977"/>
                      <a:pt x="870041" y="90487"/>
                    </a:cubicBezTo>
                    <a:cubicBezTo>
                      <a:pt x="860063" y="70530"/>
                      <a:pt x="862556" y="80282"/>
                      <a:pt x="846228" y="66675"/>
                    </a:cubicBezTo>
                    <a:cubicBezTo>
                      <a:pt x="841054" y="62363"/>
                      <a:pt x="837422" y="56302"/>
                      <a:pt x="831941" y="52387"/>
                    </a:cubicBezTo>
                    <a:cubicBezTo>
                      <a:pt x="826164" y="48260"/>
                      <a:pt x="819483" y="45499"/>
                      <a:pt x="812891" y="42862"/>
                    </a:cubicBezTo>
                    <a:cubicBezTo>
                      <a:pt x="803569" y="39133"/>
                      <a:pt x="793841" y="36512"/>
                      <a:pt x="784316" y="33337"/>
                    </a:cubicBezTo>
                    <a:cubicBezTo>
                      <a:pt x="779553" y="31750"/>
                      <a:pt x="775023" y="29075"/>
                      <a:pt x="770028" y="28575"/>
                    </a:cubicBezTo>
                    <a:lnTo>
                      <a:pt x="722403" y="23812"/>
                    </a:lnTo>
                    <a:lnTo>
                      <a:pt x="679541" y="19050"/>
                    </a:lnTo>
                    <a:lnTo>
                      <a:pt x="627153" y="14287"/>
                    </a:lnTo>
                    <a:cubicBezTo>
                      <a:pt x="600460" y="11477"/>
                      <a:pt x="572941" y="6743"/>
                      <a:pt x="546191" y="4762"/>
                    </a:cubicBezTo>
                    <a:cubicBezTo>
                      <a:pt x="517650" y="2648"/>
                      <a:pt x="489041" y="1587"/>
                      <a:pt x="460466" y="0"/>
                    </a:cubicBezTo>
                    <a:lnTo>
                      <a:pt x="150903" y="4762"/>
                    </a:lnTo>
                    <a:cubicBezTo>
                      <a:pt x="142812" y="4993"/>
                      <a:pt x="134944" y="7562"/>
                      <a:pt x="127091" y="9525"/>
                    </a:cubicBezTo>
                    <a:cubicBezTo>
                      <a:pt x="122221" y="10743"/>
                      <a:pt x="117566" y="12700"/>
                      <a:pt x="112803" y="14287"/>
                    </a:cubicBezTo>
                    <a:cubicBezTo>
                      <a:pt x="108041" y="17462"/>
                      <a:pt x="103746" y="21487"/>
                      <a:pt x="98516" y="23812"/>
                    </a:cubicBezTo>
                    <a:cubicBezTo>
                      <a:pt x="89341" y="27890"/>
                      <a:pt x="69941" y="33337"/>
                      <a:pt x="69941" y="33337"/>
                    </a:cubicBezTo>
                    <a:cubicBezTo>
                      <a:pt x="66766" y="38100"/>
                      <a:pt x="64463" y="43578"/>
                      <a:pt x="60416" y="47625"/>
                    </a:cubicBezTo>
                    <a:cubicBezTo>
                      <a:pt x="56369" y="51672"/>
                      <a:pt x="49897" y="52842"/>
                      <a:pt x="46128" y="57150"/>
                    </a:cubicBezTo>
                    <a:cubicBezTo>
                      <a:pt x="38590" y="65765"/>
                      <a:pt x="33428" y="76200"/>
                      <a:pt x="27078" y="85725"/>
                    </a:cubicBezTo>
                    <a:lnTo>
                      <a:pt x="17553" y="100012"/>
                    </a:lnTo>
                    <a:cubicBezTo>
                      <a:pt x="15966" y="104775"/>
                      <a:pt x="15036" y="109810"/>
                      <a:pt x="12791" y="114300"/>
                    </a:cubicBezTo>
                    <a:cubicBezTo>
                      <a:pt x="10231" y="119419"/>
                      <a:pt x="3674" y="122878"/>
                      <a:pt x="3266" y="128587"/>
                    </a:cubicBezTo>
                    <a:cubicBezTo>
                      <a:pt x="0" y="174304"/>
                      <a:pt x="4911" y="167682"/>
                      <a:pt x="12791" y="195262"/>
                    </a:cubicBezTo>
                    <a:cubicBezTo>
                      <a:pt x="14589" y="201556"/>
                      <a:pt x="14626" y="208458"/>
                      <a:pt x="17553" y="214312"/>
                    </a:cubicBezTo>
                    <a:cubicBezTo>
                      <a:pt x="19561" y="218328"/>
                      <a:pt x="17553" y="186531"/>
                      <a:pt x="17553" y="180975"/>
                    </a:cubicBezTo>
                    <a:close/>
                  </a:path>
                </a:pathLst>
              </a:custGeom>
              <a:solidFill>
                <a:srgbClr val="FFFF9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</p:grpSp>
      </p:grpSp>
      <p:sp>
        <p:nvSpPr>
          <p:cNvPr id="28" name="Tekstvak 27"/>
          <p:cNvSpPr txBox="1"/>
          <p:nvPr/>
        </p:nvSpPr>
        <p:spPr>
          <a:xfrm>
            <a:off x="6156176" y="2852936"/>
            <a:ext cx="158417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2400" b="1" i="1" dirty="0">
                <a:solidFill>
                  <a:srgbClr val="0000FF"/>
                </a:solidFill>
              </a:rPr>
              <a:t>Cirkel van Invloed</a:t>
            </a:r>
          </a:p>
        </p:txBody>
      </p:sp>
      <p:sp>
        <p:nvSpPr>
          <p:cNvPr id="34" name="Tekstvak 33"/>
          <p:cNvSpPr txBox="1"/>
          <p:nvPr/>
        </p:nvSpPr>
        <p:spPr>
          <a:xfrm>
            <a:off x="6012160" y="1484784"/>
            <a:ext cx="194421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1600" b="1" i="1" dirty="0">
                <a:latin typeface="Arial" pitchFamily="34" charset="0"/>
                <a:cs typeface="Arial" pitchFamily="34" charset="0"/>
              </a:rPr>
              <a:t>Cirkel van betrokkenheid</a:t>
            </a:r>
          </a:p>
        </p:txBody>
      </p:sp>
      <p:grpSp>
        <p:nvGrpSpPr>
          <p:cNvPr id="9" name="Groep 28"/>
          <p:cNvGrpSpPr/>
          <p:nvPr/>
        </p:nvGrpSpPr>
        <p:grpSpPr>
          <a:xfrm>
            <a:off x="5364088" y="2646756"/>
            <a:ext cx="2736304" cy="2150396"/>
            <a:chOff x="5479111" y="2768691"/>
            <a:chExt cx="2665652" cy="2006380"/>
          </a:xfrm>
        </p:grpSpPr>
        <p:sp>
          <p:nvSpPr>
            <p:cNvPr id="30" name="PIJL-OMLAAG 29"/>
            <p:cNvSpPr/>
            <p:nvPr/>
          </p:nvSpPr>
          <p:spPr>
            <a:xfrm rot="13836086">
              <a:off x="7783565" y="2695525"/>
              <a:ext cx="288032" cy="434364"/>
            </a:xfrm>
            <a:prstGeom prst="downArrow">
              <a:avLst>
                <a:gd name="adj1" fmla="val 50000"/>
                <a:gd name="adj2" fmla="val 94033"/>
              </a:avLst>
            </a:prstGeom>
            <a:solidFill>
              <a:srgbClr val="0000FF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31" name="PIJL-OMLAAG 30"/>
            <p:cNvSpPr/>
            <p:nvPr/>
          </p:nvSpPr>
          <p:spPr>
            <a:xfrm rot="18275902">
              <a:off x="7650036" y="4260693"/>
              <a:ext cx="330705" cy="560080"/>
            </a:xfrm>
            <a:prstGeom prst="downArrow">
              <a:avLst>
                <a:gd name="adj1" fmla="val 50000"/>
                <a:gd name="adj2" fmla="val 71355"/>
              </a:avLst>
            </a:prstGeom>
            <a:solidFill>
              <a:srgbClr val="0000FF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32" name="PIJL-OMLAAG 31"/>
            <p:cNvSpPr/>
            <p:nvPr/>
          </p:nvSpPr>
          <p:spPr>
            <a:xfrm rot="13028475" flipV="1">
              <a:off x="5757088" y="4212455"/>
              <a:ext cx="398945" cy="562616"/>
            </a:xfrm>
            <a:prstGeom prst="downArrow">
              <a:avLst>
                <a:gd name="adj1" fmla="val 50000"/>
                <a:gd name="adj2" fmla="val 57519"/>
              </a:avLst>
            </a:prstGeom>
            <a:solidFill>
              <a:srgbClr val="0000FF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33" name="PIJL-OMLAAG 32"/>
            <p:cNvSpPr/>
            <p:nvPr/>
          </p:nvSpPr>
          <p:spPr>
            <a:xfrm rot="6595966">
              <a:off x="5634218" y="2679337"/>
              <a:ext cx="304986" cy="615200"/>
            </a:xfrm>
            <a:prstGeom prst="downArrow">
              <a:avLst>
                <a:gd name="adj1" fmla="val 50000"/>
                <a:gd name="adj2" fmla="val 108213"/>
              </a:avLst>
            </a:prstGeom>
            <a:solidFill>
              <a:srgbClr val="0000FF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</p:grpSp>
      <p:sp>
        <p:nvSpPr>
          <p:cNvPr id="50" name="Tekstvak 49"/>
          <p:cNvSpPr txBox="1"/>
          <p:nvPr/>
        </p:nvSpPr>
        <p:spPr>
          <a:xfrm>
            <a:off x="683568" y="116632"/>
            <a:ext cx="787632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3600" b="1" dirty="0">
                <a:solidFill>
                  <a:srgbClr val="0000FF"/>
                </a:solidFill>
              </a:rPr>
              <a:t>Hoe vergroot je jouw cirkel van invloed?</a:t>
            </a:r>
          </a:p>
        </p:txBody>
      </p:sp>
      <p:sp>
        <p:nvSpPr>
          <p:cNvPr id="51" name="Tekstvak 50"/>
          <p:cNvSpPr txBox="1"/>
          <p:nvPr/>
        </p:nvSpPr>
        <p:spPr>
          <a:xfrm>
            <a:off x="5646264" y="5412125"/>
            <a:ext cx="324621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400" b="1" dirty="0">
                <a:solidFill>
                  <a:srgbClr val="0000FF"/>
                </a:solidFill>
              </a:rPr>
              <a:t>Aan de kant van de oorzaak gaan staan!</a:t>
            </a:r>
          </a:p>
        </p:txBody>
      </p:sp>
      <p:sp>
        <p:nvSpPr>
          <p:cNvPr id="52" name="Tekstvak 51"/>
          <p:cNvSpPr txBox="1"/>
          <p:nvPr/>
        </p:nvSpPr>
        <p:spPr>
          <a:xfrm>
            <a:off x="0" y="5373216"/>
            <a:ext cx="449999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400" b="1" dirty="0">
                <a:solidFill>
                  <a:srgbClr val="0000FF"/>
                </a:solidFill>
              </a:rPr>
              <a:t>Aan de kant van het gevolg blijven staan.</a:t>
            </a:r>
          </a:p>
        </p:txBody>
      </p:sp>
      <p:sp>
        <p:nvSpPr>
          <p:cNvPr id="53" name="Tekstvak 52"/>
          <p:cNvSpPr txBox="1"/>
          <p:nvPr/>
        </p:nvSpPr>
        <p:spPr>
          <a:xfrm>
            <a:off x="323528" y="764704"/>
            <a:ext cx="227639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b="1" i="1" dirty="0">
                <a:solidFill>
                  <a:srgbClr val="0000FF"/>
                </a:solidFill>
              </a:rPr>
              <a:t>Reactief: Waarom ik? </a:t>
            </a:r>
          </a:p>
          <a:p>
            <a:r>
              <a:rPr lang="nl-NL" b="1" i="1" dirty="0">
                <a:solidFill>
                  <a:srgbClr val="0000FF"/>
                </a:solidFill>
              </a:rPr>
              <a:t>De ander moet …..</a:t>
            </a:r>
          </a:p>
        </p:txBody>
      </p:sp>
      <p:sp>
        <p:nvSpPr>
          <p:cNvPr id="54" name="Tekstvak 53"/>
          <p:cNvSpPr txBox="1"/>
          <p:nvPr/>
        </p:nvSpPr>
        <p:spPr>
          <a:xfrm>
            <a:off x="4860032" y="764704"/>
            <a:ext cx="235320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b="1" i="1" dirty="0">
                <a:solidFill>
                  <a:srgbClr val="0000FF"/>
                </a:solidFill>
              </a:rPr>
              <a:t>Proactief: Wat kan ik? </a:t>
            </a:r>
          </a:p>
          <a:p>
            <a:r>
              <a:rPr lang="nl-NL" b="1" i="1" dirty="0">
                <a:solidFill>
                  <a:srgbClr val="0000FF"/>
                </a:solidFill>
              </a:rPr>
              <a:t>Ik neem initiatief..</a:t>
            </a:r>
          </a:p>
        </p:txBody>
      </p:sp>
      <p:sp>
        <p:nvSpPr>
          <p:cNvPr id="41" name="Tekstvak 40"/>
          <p:cNvSpPr txBox="1"/>
          <p:nvPr/>
        </p:nvSpPr>
        <p:spPr>
          <a:xfrm>
            <a:off x="611560" y="6381328"/>
            <a:ext cx="82529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>
                <a:solidFill>
                  <a:srgbClr val="0000FF"/>
                </a:solidFill>
              </a:rPr>
              <a:t>Bedenk een situatie waar je meer invloed zou willen hebben.  Schrijf dit op een briefje.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9" grpId="0"/>
      <p:bldP spid="28" grpId="0"/>
      <p:bldP spid="34" grpId="0"/>
      <p:bldP spid="51" grpId="0"/>
      <p:bldP spid="52" grpId="0"/>
      <p:bldP spid="53" grpId="0"/>
      <p:bldP spid="54" grpId="0"/>
      <p:bldP spid="41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4" descr="http://knowledgeoverflow.com/wp-content/uploads/2012/06/happy-smiley-4.jpg?b867bc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496" y="188640"/>
            <a:ext cx="2389920" cy="2376264"/>
          </a:xfrm>
          <a:prstGeom prst="rect">
            <a:avLst/>
          </a:prstGeom>
          <a:noFill/>
        </p:spPr>
      </p:pic>
      <p:sp>
        <p:nvSpPr>
          <p:cNvPr id="17" name="PIJL-OMLAAG 16"/>
          <p:cNvSpPr/>
          <p:nvPr/>
        </p:nvSpPr>
        <p:spPr>
          <a:xfrm rot="17995293">
            <a:off x="5283749" y="41342"/>
            <a:ext cx="432048" cy="6877179"/>
          </a:xfrm>
          <a:prstGeom prst="downArrow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4" name="PIJL-OMLAAG 13"/>
          <p:cNvSpPr/>
          <p:nvPr/>
        </p:nvSpPr>
        <p:spPr>
          <a:xfrm rot="19973382">
            <a:off x="2100224" y="2492752"/>
            <a:ext cx="432048" cy="3066170"/>
          </a:xfrm>
          <a:prstGeom prst="downArrow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5" name="PIJL-OMLAAG 14"/>
          <p:cNvSpPr/>
          <p:nvPr/>
        </p:nvSpPr>
        <p:spPr>
          <a:xfrm>
            <a:off x="381903" y="2636912"/>
            <a:ext cx="432048" cy="2736304"/>
          </a:xfrm>
          <a:prstGeom prst="downArrow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6" name="PIJL-OMLAAG 15"/>
          <p:cNvSpPr/>
          <p:nvPr/>
        </p:nvSpPr>
        <p:spPr>
          <a:xfrm rot="19030909">
            <a:off x="3418862" y="1705974"/>
            <a:ext cx="432048" cy="4198274"/>
          </a:xfrm>
          <a:prstGeom prst="downArrow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8" name="PIJL-OMLAAG 17"/>
          <p:cNvSpPr/>
          <p:nvPr/>
        </p:nvSpPr>
        <p:spPr>
          <a:xfrm rot="21046863">
            <a:off x="1233540" y="2667473"/>
            <a:ext cx="432048" cy="2699031"/>
          </a:xfrm>
          <a:prstGeom prst="downArrow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851920" y="620688"/>
            <a:ext cx="4104456" cy="504056"/>
          </a:xfrm>
        </p:spPr>
        <p:txBody>
          <a:bodyPr>
            <a:noAutofit/>
          </a:bodyPr>
          <a:lstStyle/>
          <a:p>
            <a:r>
              <a:rPr lang="en-US" b="1" dirty="0" err="1">
                <a:solidFill>
                  <a:srgbClr val="0000FF"/>
                </a:solidFill>
              </a:rPr>
              <a:t>Zonnestraaltjes</a:t>
            </a:r>
            <a:endParaRPr lang="nl-NL" b="1" dirty="0">
              <a:solidFill>
                <a:srgbClr val="0000FF"/>
              </a:solidFill>
            </a:endParaRPr>
          </a:p>
        </p:txBody>
      </p:sp>
      <p:pic>
        <p:nvPicPr>
          <p:cNvPr id="21" name="Afbeelding 20" descr="blij 7.jpg"/>
          <p:cNvPicPr>
            <a:picLocks noChangeAspect="1"/>
          </p:cNvPicPr>
          <p:nvPr/>
        </p:nvPicPr>
        <p:blipFill>
          <a:blip r:embed="rId3" cstate="print"/>
          <a:srcRect l="31407" r="10266" b="11403"/>
          <a:stretch>
            <a:fillRect/>
          </a:stretch>
        </p:blipFill>
        <p:spPr>
          <a:xfrm>
            <a:off x="0" y="5445224"/>
            <a:ext cx="1395966" cy="1412776"/>
          </a:xfrm>
          <a:prstGeom prst="rect">
            <a:avLst/>
          </a:prstGeom>
        </p:spPr>
      </p:pic>
      <p:pic>
        <p:nvPicPr>
          <p:cNvPr id="22" name="Afbeelding 21" descr="blij2.JPG"/>
          <p:cNvPicPr>
            <a:picLocks noChangeAspect="1"/>
          </p:cNvPicPr>
          <p:nvPr/>
        </p:nvPicPr>
        <p:blipFill>
          <a:blip r:embed="rId4" cstate="print"/>
          <a:srcRect l="24491" r="17182" b="21780"/>
          <a:stretch>
            <a:fillRect/>
          </a:stretch>
        </p:blipFill>
        <p:spPr>
          <a:xfrm>
            <a:off x="5868144" y="5445224"/>
            <a:ext cx="1581209" cy="1412776"/>
          </a:xfrm>
          <a:prstGeom prst="rect">
            <a:avLst/>
          </a:prstGeom>
        </p:spPr>
      </p:pic>
      <p:pic>
        <p:nvPicPr>
          <p:cNvPr id="23" name="Afbeelding 22" descr="blij-4.jpg"/>
          <p:cNvPicPr>
            <a:picLocks noChangeAspect="1"/>
          </p:cNvPicPr>
          <p:nvPr/>
        </p:nvPicPr>
        <p:blipFill>
          <a:blip r:embed="rId5" cstate="print"/>
          <a:srcRect l="24677" r="25969"/>
          <a:stretch>
            <a:fillRect/>
          </a:stretch>
        </p:blipFill>
        <p:spPr>
          <a:xfrm>
            <a:off x="1331640" y="5445224"/>
            <a:ext cx="1332941" cy="1412776"/>
          </a:xfrm>
          <a:prstGeom prst="rect">
            <a:avLst/>
          </a:prstGeom>
        </p:spPr>
      </p:pic>
      <p:pic>
        <p:nvPicPr>
          <p:cNvPr id="24" name="Afbeelding 23" descr="blij5.png"/>
          <p:cNvPicPr>
            <a:picLocks noChangeAspect="1"/>
          </p:cNvPicPr>
          <p:nvPr/>
        </p:nvPicPr>
        <p:blipFill>
          <a:blip r:embed="rId6" cstate="print"/>
          <a:srcRect l="30285" r="29334" b="43916"/>
          <a:stretch>
            <a:fillRect/>
          </a:stretch>
        </p:blipFill>
        <p:spPr>
          <a:xfrm>
            <a:off x="3635896" y="5445224"/>
            <a:ext cx="1130222" cy="1412776"/>
          </a:xfrm>
          <a:prstGeom prst="rect">
            <a:avLst/>
          </a:prstGeom>
        </p:spPr>
      </p:pic>
      <p:pic>
        <p:nvPicPr>
          <p:cNvPr id="25" name="Afbeelding 24" descr="blij-gezicht 1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2627784" y="5445224"/>
            <a:ext cx="1061705" cy="1412776"/>
          </a:xfrm>
          <a:prstGeom prst="rect">
            <a:avLst/>
          </a:prstGeom>
        </p:spPr>
      </p:pic>
      <p:sp>
        <p:nvSpPr>
          <p:cNvPr id="27" name="PIJL-OMLAAG 26"/>
          <p:cNvSpPr/>
          <p:nvPr/>
        </p:nvSpPr>
        <p:spPr>
          <a:xfrm rot="18367347">
            <a:off x="4402237" y="923041"/>
            <a:ext cx="432048" cy="5415856"/>
          </a:xfrm>
          <a:prstGeom prst="downArrow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28" name="Afbeelding 27" descr="blij 8.jpg"/>
          <p:cNvPicPr>
            <a:picLocks noChangeAspect="1"/>
          </p:cNvPicPr>
          <p:nvPr/>
        </p:nvPicPr>
        <p:blipFill>
          <a:blip r:embed="rId8" cstate="print"/>
          <a:srcRect l="38975" r="2751" b="4326"/>
          <a:stretch>
            <a:fillRect/>
          </a:stretch>
        </p:blipFill>
        <p:spPr>
          <a:xfrm>
            <a:off x="7452320" y="5439330"/>
            <a:ext cx="1728192" cy="1418670"/>
          </a:xfrm>
          <a:prstGeom prst="rect">
            <a:avLst/>
          </a:prstGeom>
        </p:spPr>
      </p:pic>
      <p:pic>
        <p:nvPicPr>
          <p:cNvPr id="13" name="Afbeelding 12" descr="blij 6.jpg"/>
          <p:cNvPicPr>
            <a:picLocks noChangeAspect="1"/>
          </p:cNvPicPr>
          <p:nvPr/>
        </p:nvPicPr>
        <p:blipFill>
          <a:blip r:embed="rId9" cstate="print"/>
          <a:srcRect l="37305"/>
          <a:stretch>
            <a:fillRect/>
          </a:stretch>
        </p:blipFill>
        <p:spPr>
          <a:xfrm>
            <a:off x="4644008" y="5445225"/>
            <a:ext cx="1327958" cy="1412776"/>
          </a:xfrm>
          <a:prstGeom prst="rect">
            <a:avLst/>
          </a:prstGeom>
        </p:spPr>
      </p:pic>
      <p:sp>
        <p:nvSpPr>
          <p:cNvPr id="29" name="PIJL-OMLAAG 28"/>
          <p:cNvSpPr/>
          <p:nvPr/>
        </p:nvSpPr>
        <p:spPr>
          <a:xfrm rot="19567209">
            <a:off x="2696238" y="2217905"/>
            <a:ext cx="432048" cy="3434243"/>
          </a:xfrm>
          <a:prstGeom prst="downArrow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0" y="2513589"/>
            <a:ext cx="9144000" cy="252028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nl-NL" sz="2800" dirty="0">
                <a:solidFill>
                  <a:srgbClr val="0000FF"/>
                </a:solidFill>
              </a:rPr>
              <a:t>In tweetallen, 2 minuten elk, de één luistert ander praat.</a:t>
            </a:r>
          </a:p>
          <a:p>
            <a:pPr marL="0" indent="0">
              <a:buNone/>
            </a:pPr>
            <a:r>
              <a:rPr lang="nl-NL" sz="2800" dirty="0">
                <a:solidFill>
                  <a:srgbClr val="0000FF"/>
                </a:solidFill>
              </a:rPr>
              <a:t>Focus op een recente gebeurtenis waarin je </a:t>
            </a:r>
            <a:r>
              <a:rPr lang="nl-NL" sz="2800" b="1" u="sng" dirty="0">
                <a:solidFill>
                  <a:srgbClr val="0000FF"/>
                </a:solidFill>
              </a:rPr>
              <a:t>energie, blijheid of geluk </a:t>
            </a:r>
            <a:r>
              <a:rPr lang="nl-NL" sz="2800" dirty="0">
                <a:solidFill>
                  <a:srgbClr val="0000FF"/>
                </a:solidFill>
              </a:rPr>
              <a:t>voelde.</a:t>
            </a:r>
          </a:p>
          <a:p>
            <a:pPr marL="0" indent="0">
              <a:buNone/>
            </a:pPr>
            <a:r>
              <a:rPr lang="nl-NL" sz="2800" dirty="0">
                <a:solidFill>
                  <a:srgbClr val="0000FF"/>
                </a:solidFill>
              </a:rPr>
              <a:t>Deel in de hele groep de titel van jouw ervaring en laat je gevoelens op je gezicht zien</a:t>
            </a:r>
          </a:p>
        </p:txBody>
      </p:sp>
    </p:spTree>
    <p:extLst>
      <p:ext uri="{BB962C8B-B14F-4D97-AF65-F5344CB8AC3E}">
        <p14:creationId xmlns:p14="http://schemas.microsoft.com/office/powerpoint/2010/main" val="35269003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1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4" grpId="0" animBg="1"/>
      <p:bldP spid="15" grpId="0" animBg="1"/>
      <p:bldP spid="16" grpId="0" animBg="1"/>
      <p:bldP spid="18" grpId="0" animBg="1"/>
      <p:bldP spid="27" grpId="0" animBg="1"/>
      <p:bldP spid="29" grpId="0" animBg="1"/>
      <p:bldP spid="3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>
                <a:solidFill>
                  <a:srgbClr val="0000FF"/>
                </a:solidFill>
              </a:rPr>
              <a:t>Huiswerk 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>
                <a:solidFill>
                  <a:srgbClr val="0000FF"/>
                </a:solidFill>
              </a:rPr>
              <a:t>Leer om je zelf en anderen complimenten op gedragsniveau te geven. Welke uitwerking heeft dat?</a:t>
            </a:r>
          </a:p>
          <a:p>
            <a:endParaRPr lang="nl-NL" dirty="0">
              <a:solidFill>
                <a:srgbClr val="0000FF"/>
              </a:solidFill>
            </a:endParaRPr>
          </a:p>
          <a:p>
            <a:r>
              <a:rPr lang="nl-NL" dirty="0">
                <a:solidFill>
                  <a:srgbClr val="0000FF"/>
                </a:solidFill>
              </a:rPr>
              <a:t>Maak de Oorzaak Gevolg test in je boek of op de website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http://www.whitegadget.com/attachments/pc-wallpapers/130338d1358923418-photo-frame-photo-frame-image-1024x76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496" y="-457200"/>
            <a:ext cx="9145016" cy="7315200"/>
          </a:xfrm>
          <a:prstGeom prst="rect">
            <a:avLst/>
          </a:prstGeom>
          <a:noFill/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55576" y="620688"/>
            <a:ext cx="7581528" cy="864096"/>
          </a:xfrm>
        </p:spPr>
        <p:txBody>
          <a:bodyPr/>
          <a:lstStyle/>
          <a:p>
            <a:r>
              <a:rPr lang="en-US" b="1" dirty="0">
                <a:solidFill>
                  <a:srgbClr val="0000FF"/>
                </a:solidFill>
              </a:rPr>
              <a:t>Open Frame</a:t>
            </a:r>
            <a:endParaRPr lang="nl-NL" b="1" dirty="0">
              <a:solidFill>
                <a:srgbClr val="0000FF"/>
              </a:solidFill>
            </a:endParaRP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1115616" y="1340769"/>
            <a:ext cx="7128792" cy="2592287"/>
          </a:xfrm>
        </p:spPr>
        <p:txBody>
          <a:bodyPr>
            <a:normAutofit/>
          </a:bodyPr>
          <a:lstStyle/>
          <a:p>
            <a:r>
              <a:rPr lang="en-US" sz="2800" dirty="0" err="1">
                <a:solidFill>
                  <a:srgbClr val="0000FF"/>
                </a:solidFill>
              </a:rPr>
              <a:t>Vragen</a:t>
            </a:r>
            <a:endParaRPr lang="en-US" sz="2800" dirty="0">
              <a:solidFill>
                <a:srgbClr val="0000FF"/>
              </a:solidFill>
            </a:endParaRPr>
          </a:p>
          <a:p>
            <a:r>
              <a:rPr lang="en-US" sz="2800" dirty="0" err="1">
                <a:solidFill>
                  <a:srgbClr val="0000FF"/>
                </a:solidFill>
              </a:rPr>
              <a:t>Gebeurtenissen</a:t>
            </a:r>
            <a:endParaRPr lang="en-US" sz="2800" dirty="0">
              <a:solidFill>
                <a:srgbClr val="0000FF"/>
              </a:solidFill>
            </a:endParaRPr>
          </a:p>
          <a:p>
            <a:r>
              <a:rPr lang="en-US" sz="2800" dirty="0" err="1">
                <a:solidFill>
                  <a:srgbClr val="0000FF"/>
                </a:solidFill>
              </a:rPr>
              <a:t>Korte</a:t>
            </a:r>
            <a:r>
              <a:rPr lang="en-US" sz="2800" dirty="0">
                <a:solidFill>
                  <a:srgbClr val="0000FF"/>
                </a:solidFill>
              </a:rPr>
              <a:t> </a:t>
            </a:r>
            <a:r>
              <a:rPr lang="en-US" sz="2800" dirty="0" err="1">
                <a:solidFill>
                  <a:srgbClr val="0000FF"/>
                </a:solidFill>
              </a:rPr>
              <a:t>verhalen</a:t>
            </a:r>
            <a:endParaRPr lang="en-US" sz="2800" dirty="0">
              <a:solidFill>
                <a:srgbClr val="0000FF"/>
              </a:solidFill>
            </a:endParaRPr>
          </a:p>
          <a:p>
            <a:pPr marL="0" indent="0">
              <a:buNone/>
            </a:pPr>
            <a:r>
              <a:rPr lang="en-US" sz="2800" dirty="0" err="1">
                <a:solidFill>
                  <a:srgbClr val="0000FF"/>
                </a:solidFill>
              </a:rPr>
              <a:t>Deel</a:t>
            </a:r>
            <a:r>
              <a:rPr lang="en-US" sz="2800" dirty="0">
                <a:solidFill>
                  <a:srgbClr val="0000FF"/>
                </a:solidFill>
              </a:rPr>
              <a:t> </a:t>
            </a:r>
            <a:r>
              <a:rPr lang="en-US" sz="2800" dirty="0" err="1">
                <a:solidFill>
                  <a:srgbClr val="0000FF"/>
                </a:solidFill>
              </a:rPr>
              <a:t>een</a:t>
            </a:r>
            <a:r>
              <a:rPr lang="en-US" sz="2800" dirty="0">
                <a:solidFill>
                  <a:srgbClr val="0000FF"/>
                </a:solidFill>
              </a:rPr>
              <a:t> </a:t>
            </a:r>
            <a:r>
              <a:rPr lang="en-US" sz="2800" dirty="0" err="1">
                <a:solidFill>
                  <a:srgbClr val="0000FF"/>
                </a:solidFill>
              </a:rPr>
              <a:t>echte</a:t>
            </a:r>
            <a:r>
              <a:rPr lang="en-US" sz="2800" dirty="0">
                <a:solidFill>
                  <a:srgbClr val="0000FF"/>
                </a:solidFill>
              </a:rPr>
              <a:t> </a:t>
            </a:r>
            <a:r>
              <a:rPr lang="en-US" sz="2800" dirty="0" err="1">
                <a:solidFill>
                  <a:srgbClr val="0000FF"/>
                </a:solidFill>
              </a:rPr>
              <a:t>levenservaring</a:t>
            </a:r>
            <a:r>
              <a:rPr lang="en-US" sz="2800" dirty="0">
                <a:solidFill>
                  <a:srgbClr val="0000FF"/>
                </a:solidFill>
              </a:rPr>
              <a:t> </a:t>
            </a:r>
            <a:r>
              <a:rPr lang="en-US" sz="2800" dirty="0" err="1">
                <a:solidFill>
                  <a:srgbClr val="0000FF"/>
                </a:solidFill>
              </a:rPr>
              <a:t>om</a:t>
            </a:r>
            <a:r>
              <a:rPr lang="en-US" sz="2800" dirty="0">
                <a:solidFill>
                  <a:srgbClr val="0000FF"/>
                </a:solidFill>
              </a:rPr>
              <a:t> over </a:t>
            </a:r>
            <a:r>
              <a:rPr lang="en-US" sz="2800" dirty="0" err="1">
                <a:solidFill>
                  <a:srgbClr val="0000FF"/>
                </a:solidFill>
              </a:rPr>
              <a:t>na</a:t>
            </a:r>
            <a:r>
              <a:rPr lang="en-US" sz="2800" dirty="0">
                <a:solidFill>
                  <a:srgbClr val="0000FF"/>
                </a:solidFill>
              </a:rPr>
              <a:t> te </a:t>
            </a:r>
            <a:r>
              <a:rPr lang="en-US" sz="2800" dirty="0" err="1">
                <a:solidFill>
                  <a:srgbClr val="0000FF"/>
                </a:solidFill>
              </a:rPr>
              <a:t>denken</a:t>
            </a:r>
            <a:r>
              <a:rPr lang="en-US" sz="2800" dirty="0">
                <a:solidFill>
                  <a:srgbClr val="0000FF"/>
                </a:solidFill>
              </a:rPr>
              <a:t> </a:t>
            </a:r>
            <a:r>
              <a:rPr lang="en-US" sz="2800" dirty="0" err="1">
                <a:solidFill>
                  <a:srgbClr val="0000FF"/>
                </a:solidFill>
              </a:rPr>
              <a:t>vanuit</a:t>
            </a:r>
            <a:r>
              <a:rPr lang="en-US" sz="2800" dirty="0">
                <a:solidFill>
                  <a:srgbClr val="0000FF"/>
                </a:solidFill>
              </a:rPr>
              <a:t> NLP.</a:t>
            </a:r>
            <a:endParaRPr lang="nl-NL" sz="2800" dirty="0">
              <a:solidFill>
                <a:srgbClr val="0000FF"/>
              </a:solidFill>
            </a:endParaRPr>
          </a:p>
        </p:txBody>
      </p:sp>
      <p:sp>
        <p:nvSpPr>
          <p:cNvPr id="5" name="Tijdelijke aanduiding voor inhoud 2"/>
          <p:cNvSpPr txBox="1">
            <a:spLocks/>
          </p:cNvSpPr>
          <p:nvPr/>
        </p:nvSpPr>
        <p:spPr>
          <a:xfrm>
            <a:off x="1107232" y="4077072"/>
            <a:ext cx="7497216" cy="432048"/>
          </a:xfrm>
          <a:prstGeom prst="rect">
            <a:avLst/>
          </a:prstGeom>
        </p:spPr>
        <p:txBody>
          <a:bodyPr vert="horz" lIns="91440" tIns="45720" rIns="91440" bIns="45720" rtlCol="0">
            <a:normAutofit fontScale="77500" lnSpcReduction="20000"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US" sz="3200" b="1" i="1" dirty="0" err="1">
                <a:solidFill>
                  <a:srgbClr val="FF0000"/>
                </a:solidFill>
              </a:rPr>
              <a:t>Doel</a:t>
            </a:r>
            <a:r>
              <a:rPr kumimoji="0" lang="en-US" sz="32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: </a:t>
            </a:r>
            <a:r>
              <a:rPr kumimoji="0" lang="en-US" sz="3200" b="1" i="1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toepassen</a:t>
            </a:r>
            <a:r>
              <a:rPr kumimoji="0" lang="en-US" sz="32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van NLP in </a:t>
            </a:r>
            <a:r>
              <a:rPr kumimoji="0" lang="en-US" sz="3200" b="1" i="1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jouw</a:t>
            </a:r>
            <a:r>
              <a:rPr kumimoji="0" lang="en-US" sz="32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3200" b="1" i="1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eigen</a:t>
            </a:r>
            <a:r>
              <a:rPr kumimoji="0" lang="en-US" sz="32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3200" b="1" i="1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werkelijkheid</a:t>
            </a:r>
            <a:r>
              <a:rPr kumimoji="0" lang="en-US" sz="3200" b="1" i="1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.</a:t>
            </a:r>
            <a:endParaRPr kumimoji="0" lang="nl-NL" sz="3200" b="1" i="1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0" y="2824336"/>
            <a:ext cx="3024336" cy="2044824"/>
          </a:xfrm>
        </p:spPr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nl-NL" sz="2800" dirty="0">
                <a:solidFill>
                  <a:srgbClr val="0000FF"/>
                </a:solidFill>
              </a:rPr>
              <a:t>Door te lezen?</a:t>
            </a:r>
          </a:p>
          <a:p>
            <a:pPr>
              <a:buNone/>
            </a:pPr>
            <a:r>
              <a:rPr lang="nl-NL" sz="2800" dirty="0">
                <a:solidFill>
                  <a:srgbClr val="0000FF"/>
                </a:solidFill>
              </a:rPr>
              <a:t>Door te luisteren?</a:t>
            </a:r>
          </a:p>
          <a:p>
            <a:pPr>
              <a:buNone/>
            </a:pPr>
            <a:r>
              <a:rPr lang="nl-NL" sz="2800" dirty="0">
                <a:solidFill>
                  <a:srgbClr val="0000FF"/>
                </a:solidFill>
              </a:rPr>
              <a:t>Door te schrijven?</a:t>
            </a:r>
          </a:p>
          <a:p>
            <a:pPr>
              <a:buNone/>
            </a:pPr>
            <a:r>
              <a:rPr lang="nl-NL" sz="2800" dirty="0">
                <a:solidFill>
                  <a:srgbClr val="0000FF"/>
                </a:solidFill>
              </a:rPr>
              <a:t>Door te doen?</a:t>
            </a:r>
          </a:p>
          <a:p>
            <a:pPr>
              <a:buNone/>
            </a:pPr>
            <a:r>
              <a:rPr lang="nl-NL" sz="2800" dirty="0">
                <a:solidFill>
                  <a:srgbClr val="0000FF"/>
                </a:solidFill>
              </a:rPr>
              <a:t>Door uit te leggen?</a:t>
            </a:r>
          </a:p>
        </p:txBody>
      </p:sp>
      <p:sp>
        <p:nvSpPr>
          <p:cNvPr id="4" name="Titel 1"/>
          <p:cNvSpPr txBox="1">
            <a:spLocks/>
          </p:cNvSpPr>
          <p:nvPr/>
        </p:nvSpPr>
        <p:spPr>
          <a:xfrm>
            <a:off x="0" y="-5010"/>
            <a:ext cx="3347864" cy="148979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Hoe </a:t>
            </a:r>
            <a:r>
              <a:rPr kumimoji="0" 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leren</a:t>
            </a: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we?</a:t>
            </a:r>
            <a:endParaRPr kumimoji="0" lang="nl-NL" sz="4400" b="1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5" name="Afbeelding 4" descr="CIMG1243.JPG"/>
          <p:cNvPicPr>
            <a:picLocks noChangeAspect="1"/>
          </p:cNvPicPr>
          <p:nvPr/>
        </p:nvPicPr>
        <p:blipFill>
          <a:blip r:embed="rId2" cstate="screen"/>
          <a:srcRect/>
          <a:stretch>
            <a:fillRect/>
          </a:stretch>
        </p:blipFill>
        <p:spPr>
          <a:xfrm>
            <a:off x="3347864" y="44624"/>
            <a:ext cx="5832648" cy="6858000"/>
          </a:xfrm>
          <a:prstGeom prst="rect">
            <a:avLst/>
          </a:prstGeom>
        </p:spPr>
      </p:pic>
      <p:sp>
        <p:nvSpPr>
          <p:cNvPr id="6" name="Titel 1"/>
          <p:cNvSpPr txBox="1">
            <a:spLocks/>
          </p:cNvSpPr>
          <p:nvPr/>
        </p:nvSpPr>
        <p:spPr>
          <a:xfrm>
            <a:off x="0" y="1268760"/>
            <a:ext cx="3347864" cy="148979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l-NL" sz="4800" b="1" dirty="0">
                <a:solidFill>
                  <a:srgbClr val="0000FF"/>
                </a:solidFill>
                <a:latin typeface="+mj-lt"/>
                <a:ea typeface="+mj-ea"/>
                <a:cs typeface="+mj-cs"/>
              </a:rPr>
              <a:t>Wie</a:t>
            </a:r>
            <a:r>
              <a:rPr kumimoji="0" lang="nl-NL" sz="48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leert het </a:t>
            </a:r>
            <a:r>
              <a:rPr lang="nl-NL" sz="4800" b="1" dirty="0">
                <a:solidFill>
                  <a:srgbClr val="0000FF"/>
                </a:solidFill>
                <a:latin typeface="+mj-lt"/>
                <a:ea typeface="+mj-ea"/>
                <a:cs typeface="+mj-cs"/>
              </a:rPr>
              <a:t>meest</a:t>
            </a:r>
            <a:r>
              <a:rPr kumimoji="0" lang="nl-NL" sz="48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e?</a:t>
            </a:r>
            <a:endParaRPr kumimoji="0" lang="nl-NL" sz="4400" b="1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7" name="Tijdelijke aanduiding voor inhoud 2"/>
          <p:cNvSpPr txBox="1">
            <a:spLocks/>
          </p:cNvSpPr>
          <p:nvPr/>
        </p:nvSpPr>
        <p:spPr>
          <a:xfrm>
            <a:off x="35496" y="4840560"/>
            <a:ext cx="2232248" cy="2044824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nl-NL" sz="28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Lezen</a:t>
            </a:r>
            <a:r>
              <a:rPr lang="nl-NL" sz="2800" dirty="0">
                <a:solidFill>
                  <a:srgbClr val="0000FF"/>
                </a:solidFill>
              </a:rPr>
              <a:t> 10%</a:t>
            </a:r>
            <a:endParaRPr kumimoji="0" lang="nl-NL" sz="2800" b="0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nl-NL" sz="28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Luisteren 20%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nl-NL" sz="28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Schrijven 30%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nl-NL" sz="28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Doen 80%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nl-NL" sz="28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Uitleggen 90%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7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 descr="CIMG5983.JPG"/>
          <p:cNvPicPr>
            <a:picLocks noChangeAspect="1"/>
          </p:cNvPicPr>
          <p:nvPr/>
        </p:nvPicPr>
        <p:blipFill>
          <a:blip r:embed="rId2" cstate="screen">
            <a:lum contrast="20000"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4" name="Picture 9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1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9" name="Rectangle 13"/>
          <p:cNvSpPr>
            <a:spLocks noChangeArrowheads="1"/>
          </p:cNvSpPr>
          <p:nvPr/>
        </p:nvSpPr>
        <p:spPr bwMode="auto">
          <a:xfrm>
            <a:off x="467544" y="-42728"/>
            <a:ext cx="504056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nl-NL" sz="3200" b="1" i="0" u="none" strike="noStrike" cap="none" normalizeH="0" baseline="0" dirty="0" bmk="">
                <a:ln>
                  <a:noFill/>
                </a:ln>
                <a:solidFill>
                  <a:srgbClr val="0000FF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4 </a:t>
            </a:r>
            <a:r>
              <a:rPr kumimoji="0" lang="nl-NL" sz="3600" b="1" i="0" u="none" strike="noStrike" cap="none" normalizeH="0" baseline="0" dirty="0" bmk="">
                <a:ln>
                  <a:noFill/>
                </a:ln>
                <a:solidFill>
                  <a:srgbClr val="0000FF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Stapsleerproces</a:t>
            </a:r>
            <a:endParaRPr kumimoji="0" lang="nl-NL" sz="2400" b="0" i="0" u="none" strike="noStrike" cap="none" normalizeH="0" baseline="0" dirty="0">
              <a:ln>
                <a:noFill/>
              </a:ln>
              <a:solidFill>
                <a:srgbClr val="0000FF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108" name="Text Box 12"/>
          <p:cNvSpPr txBox="1">
            <a:spLocks noChangeArrowheads="1"/>
          </p:cNvSpPr>
          <p:nvPr/>
        </p:nvSpPr>
        <p:spPr bwMode="auto">
          <a:xfrm>
            <a:off x="592889" y="5733256"/>
            <a:ext cx="5980751" cy="504055"/>
          </a:xfrm>
          <a:prstGeom prst="rect">
            <a:avLst/>
          </a:prstGeom>
          <a:solidFill>
            <a:srgbClr val="FFFFFF"/>
          </a:solidFill>
          <a:ln w="9525">
            <a:solidFill>
              <a:srgbClr val="0000FF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15900" algn="l"/>
              </a:tabLst>
            </a:pPr>
            <a:r>
              <a:rPr kumimoji="0" lang="nl-NL" sz="2800" b="1" i="0" u="none" strike="noStrike" cap="none" normalizeH="0" baseline="0">
                <a:ln>
                  <a:noFill/>
                </a:ln>
                <a:solidFill>
                  <a:srgbClr val="0000FF"/>
                </a:solidFill>
                <a:effectLst/>
                <a:latin typeface="Arial" pitchFamily="34" charset="0"/>
                <a:ea typeface="MS Mincho" pitchFamily="49" charset="-128"/>
                <a:cs typeface="Times New Roman" pitchFamily="18" charset="0"/>
              </a:rPr>
              <a:t>4</a:t>
            </a:r>
            <a:r>
              <a:rPr kumimoji="0" lang="nl-NL" sz="2800" b="1" i="0" u="none" strike="noStrike" cap="none" normalizeH="0" baseline="0" bmk="">
                <a:ln>
                  <a:noFill/>
                </a:ln>
                <a:solidFill>
                  <a:srgbClr val="0000FF"/>
                </a:solidFill>
                <a:effectLst/>
                <a:latin typeface="Arial" pitchFamily="34" charset="0"/>
                <a:ea typeface="MS Mincho" pitchFamily="49" charset="-128"/>
                <a:cs typeface="Times New Roman" pitchFamily="18" charset="0"/>
              </a:rPr>
              <a:t>.	Onbewust bekwaam</a:t>
            </a:r>
            <a:endParaRPr kumimoji="0" lang="nl-NL" sz="1800" b="0" i="0" u="none" strike="noStrike" cap="none" normalizeH="0" baseline="0">
              <a:ln>
                <a:noFill/>
              </a:ln>
              <a:solidFill>
                <a:srgbClr val="0000FF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107" name="Text Box 11"/>
          <p:cNvSpPr txBox="1">
            <a:spLocks noChangeArrowheads="1"/>
          </p:cNvSpPr>
          <p:nvPr/>
        </p:nvSpPr>
        <p:spPr bwMode="auto">
          <a:xfrm>
            <a:off x="592889" y="764705"/>
            <a:ext cx="5980751" cy="648071"/>
          </a:xfrm>
          <a:prstGeom prst="rect">
            <a:avLst/>
          </a:prstGeom>
          <a:solidFill>
            <a:srgbClr val="FFFFFF"/>
          </a:solidFill>
          <a:ln w="9525">
            <a:solidFill>
              <a:srgbClr val="0000FF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15900" algn="l"/>
              </a:tabLst>
            </a:pPr>
            <a:r>
              <a:rPr kumimoji="0" lang="nl-NL" sz="2800" b="1" i="0" u="none" strike="noStrike" cap="none" normalizeH="0" baseline="0">
                <a:ln>
                  <a:noFill/>
                </a:ln>
                <a:solidFill>
                  <a:srgbClr val="0000FF"/>
                </a:solidFill>
                <a:effectLst/>
                <a:latin typeface="Arial" pitchFamily="34" charset="0"/>
                <a:ea typeface="MS Mincho" pitchFamily="49" charset="-128"/>
                <a:cs typeface="Times New Roman" pitchFamily="18" charset="0"/>
              </a:rPr>
              <a:t>1</a:t>
            </a:r>
            <a:r>
              <a:rPr kumimoji="0" lang="nl-NL" sz="2800" b="1" i="0" u="none" strike="noStrike" cap="none" normalizeH="0" baseline="0" bmk="">
                <a:ln>
                  <a:noFill/>
                </a:ln>
                <a:solidFill>
                  <a:srgbClr val="0000FF"/>
                </a:solidFill>
                <a:effectLst/>
                <a:latin typeface="Arial" pitchFamily="34" charset="0"/>
                <a:ea typeface="MS Mincho" pitchFamily="49" charset="-128"/>
                <a:cs typeface="Times New Roman" pitchFamily="18" charset="0"/>
              </a:rPr>
              <a:t>.	</a:t>
            </a:r>
            <a:r>
              <a:rPr lang="nl-NL" sz="2800" b="1" bmk="">
                <a:solidFill>
                  <a:srgbClr val="0000FF"/>
                </a:solidFill>
                <a:latin typeface="Arial" pitchFamily="34" charset="0"/>
                <a:ea typeface="MS Mincho" pitchFamily="49" charset="-128"/>
                <a:cs typeface="Times New Roman" pitchFamily="18" charset="0"/>
              </a:rPr>
              <a:t>O</a:t>
            </a:r>
            <a:r>
              <a:rPr kumimoji="0" lang="nl-NL" sz="2800" b="1" i="0" u="none" strike="noStrike" cap="none" normalizeH="0" baseline="0" bmk="">
                <a:ln>
                  <a:noFill/>
                </a:ln>
                <a:solidFill>
                  <a:srgbClr val="0000FF"/>
                </a:solidFill>
                <a:effectLst/>
                <a:latin typeface="Arial" pitchFamily="34" charset="0"/>
                <a:ea typeface="MS Mincho" pitchFamily="49" charset="-128"/>
                <a:cs typeface="Times New Roman" pitchFamily="18" charset="0"/>
              </a:rPr>
              <a:t>nbewust </a:t>
            </a:r>
            <a:r>
              <a:rPr lang="nl-NL" sz="2800" b="1" bmk="">
                <a:solidFill>
                  <a:srgbClr val="0000FF"/>
                </a:solidFill>
                <a:latin typeface="Arial" pitchFamily="34" charset="0"/>
                <a:ea typeface="MS Mincho" pitchFamily="49" charset="-128"/>
                <a:cs typeface="Times New Roman" pitchFamily="18" charset="0"/>
              </a:rPr>
              <a:t>o</a:t>
            </a:r>
            <a:r>
              <a:rPr kumimoji="0" lang="nl-NL" sz="2800" b="1" i="0" u="none" strike="noStrike" cap="none" normalizeH="0" baseline="0" bmk="">
                <a:ln>
                  <a:noFill/>
                </a:ln>
                <a:solidFill>
                  <a:srgbClr val="0000FF"/>
                </a:solidFill>
                <a:effectLst/>
                <a:latin typeface="Arial" pitchFamily="34" charset="0"/>
                <a:ea typeface="MS Mincho" pitchFamily="49" charset="-128"/>
                <a:cs typeface="Times New Roman" pitchFamily="18" charset="0"/>
              </a:rPr>
              <a:t>nbekwaam</a:t>
            </a:r>
            <a:endParaRPr kumimoji="0" lang="nl-NL" sz="1800" b="0" i="0" u="none" strike="noStrike" cap="none" normalizeH="0" baseline="0">
              <a:ln>
                <a:noFill/>
              </a:ln>
              <a:solidFill>
                <a:srgbClr val="0000FF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106" name="Text Box 10"/>
          <p:cNvSpPr txBox="1">
            <a:spLocks noChangeArrowheads="1"/>
          </p:cNvSpPr>
          <p:nvPr/>
        </p:nvSpPr>
        <p:spPr bwMode="auto">
          <a:xfrm>
            <a:off x="592889" y="2420888"/>
            <a:ext cx="5980751" cy="625542"/>
          </a:xfrm>
          <a:prstGeom prst="rect">
            <a:avLst/>
          </a:prstGeom>
          <a:solidFill>
            <a:srgbClr val="FFFFFF"/>
          </a:solidFill>
          <a:ln w="9525">
            <a:solidFill>
              <a:srgbClr val="0000FF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15900" algn="l"/>
              </a:tabLst>
            </a:pPr>
            <a:r>
              <a:rPr kumimoji="0" lang="nl-NL" sz="2800" b="1" i="0" u="none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latin typeface="Arial" pitchFamily="34" charset="0"/>
                <a:ea typeface="MS Mincho" pitchFamily="49" charset="-128"/>
                <a:cs typeface="Times New Roman" pitchFamily="18" charset="0"/>
              </a:rPr>
              <a:t>2</a:t>
            </a:r>
            <a:r>
              <a:rPr kumimoji="0" lang="nl-NL" sz="2800" b="1" i="0" u="none" strike="noStrike" cap="none" normalizeH="0" baseline="0" dirty="0" bmk="">
                <a:ln>
                  <a:noFill/>
                </a:ln>
                <a:solidFill>
                  <a:srgbClr val="0000FF"/>
                </a:solidFill>
                <a:effectLst/>
                <a:latin typeface="Arial" pitchFamily="34" charset="0"/>
                <a:ea typeface="MS Mincho" pitchFamily="49" charset="-128"/>
                <a:cs typeface="Times New Roman" pitchFamily="18" charset="0"/>
              </a:rPr>
              <a:t>.	Bewust onbekwaam</a:t>
            </a:r>
            <a:endParaRPr kumimoji="0" lang="nl-NL" sz="1800" b="0" i="0" u="none" strike="noStrike" cap="none" normalizeH="0" baseline="0" dirty="0">
              <a:ln>
                <a:noFill/>
              </a:ln>
              <a:solidFill>
                <a:srgbClr val="0000FF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105" name="Text Box 9"/>
          <p:cNvSpPr txBox="1">
            <a:spLocks noChangeArrowheads="1"/>
          </p:cNvSpPr>
          <p:nvPr/>
        </p:nvSpPr>
        <p:spPr bwMode="auto">
          <a:xfrm>
            <a:off x="592254" y="4005064"/>
            <a:ext cx="5980751" cy="568084"/>
          </a:xfrm>
          <a:prstGeom prst="rect">
            <a:avLst/>
          </a:prstGeom>
          <a:solidFill>
            <a:srgbClr val="FFFFFF"/>
          </a:solidFill>
          <a:ln w="9525">
            <a:solidFill>
              <a:srgbClr val="0000FF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15900" algn="l"/>
              </a:tabLst>
            </a:pPr>
            <a:r>
              <a:rPr kumimoji="0" lang="nl-NL" sz="2800" b="1" i="0" u="none" strike="noStrike" cap="none" normalizeH="0" baseline="0">
                <a:ln>
                  <a:noFill/>
                </a:ln>
                <a:solidFill>
                  <a:srgbClr val="0000FF"/>
                </a:solidFill>
                <a:effectLst/>
                <a:latin typeface="Arial" pitchFamily="34" charset="0"/>
                <a:ea typeface="MS Mincho" pitchFamily="49" charset="-128"/>
                <a:cs typeface="Times New Roman" pitchFamily="18" charset="0"/>
              </a:rPr>
              <a:t>3</a:t>
            </a:r>
            <a:r>
              <a:rPr kumimoji="0" lang="nl-NL" sz="2800" b="1" i="0" u="none" strike="noStrike" cap="none" normalizeH="0" baseline="0" bmk="">
                <a:ln>
                  <a:noFill/>
                </a:ln>
                <a:solidFill>
                  <a:srgbClr val="0000FF"/>
                </a:solidFill>
                <a:effectLst/>
                <a:latin typeface="Arial" pitchFamily="34" charset="0"/>
                <a:ea typeface="MS Mincho" pitchFamily="49" charset="-128"/>
                <a:cs typeface="Times New Roman" pitchFamily="18" charset="0"/>
              </a:rPr>
              <a:t>.	</a:t>
            </a:r>
            <a:r>
              <a:rPr lang="nl-NL" sz="2800" b="1" bmk="">
                <a:solidFill>
                  <a:srgbClr val="0000FF"/>
                </a:solidFill>
                <a:latin typeface="Arial" pitchFamily="34" charset="0"/>
                <a:ea typeface="MS Mincho" pitchFamily="49" charset="-128"/>
                <a:cs typeface="Times New Roman" pitchFamily="18" charset="0"/>
              </a:rPr>
              <a:t>Bewust bekwaam</a:t>
            </a:r>
            <a:endParaRPr kumimoji="0" lang="nl-NL" sz="1800" b="0" i="0" u="none" strike="noStrike" cap="none" normalizeH="0" baseline="0">
              <a:ln>
                <a:noFill/>
              </a:ln>
              <a:solidFill>
                <a:srgbClr val="0000FF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104" name="AutoShape 8"/>
          <p:cNvSpPr>
            <a:spLocks noChangeArrowheads="1"/>
          </p:cNvSpPr>
          <p:nvPr/>
        </p:nvSpPr>
        <p:spPr bwMode="auto">
          <a:xfrm>
            <a:off x="2802573" y="1412776"/>
            <a:ext cx="1633769" cy="833069"/>
          </a:xfrm>
          <a:prstGeom prst="downArrow">
            <a:avLst>
              <a:gd name="adj1" fmla="val 50000"/>
              <a:gd name="adj2" fmla="val 25000"/>
            </a:avLst>
          </a:prstGeom>
          <a:solidFill>
            <a:srgbClr val="0000FF"/>
          </a:solidFill>
          <a:ln w="9525">
            <a:solidFill>
              <a:srgbClr val="0000FF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sp>
        <p:nvSpPr>
          <p:cNvPr id="4103" name="AutoShape 7"/>
          <p:cNvSpPr>
            <a:spLocks noChangeArrowheads="1"/>
          </p:cNvSpPr>
          <p:nvPr/>
        </p:nvSpPr>
        <p:spPr bwMode="auto">
          <a:xfrm>
            <a:off x="2843808" y="3140968"/>
            <a:ext cx="1633769" cy="720080"/>
          </a:xfrm>
          <a:prstGeom prst="downArrow">
            <a:avLst>
              <a:gd name="adj1" fmla="val 50000"/>
              <a:gd name="adj2" fmla="val 25000"/>
            </a:avLst>
          </a:prstGeom>
          <a:solidFill>
            <a:srgbClr val="0000FF"/>
          </a:solidFill>
          <a:ln w="9525">
            <a:solidFill>
              <a:srgbClr val="0000FF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sp>
        <p:nvSpPr>
          <p:cNvPr id="4102" name="AutoShape 6"/>
          <p:cNvSpPr>
            <a:spLocks noChangeArrowheads="1"/>
          </p:cNvSpPr>
          <p:nvPr/>
        </p:nvSpPr>
        <p:spPr bwMode="auto">
          <a:xfrm>
            <a:off x="2843808" y="4797152"/>
            <a:ext cx="1633769" cy="656977"/>
          </a:xfrm>
          <a:prstGeom prst="downArrow">
            <a:avLst>
              <a:gd name="adj1" fmla="val 50000"/>
              <a:gd name="adj2" fmla="val 25000"/>
            </a:avLst>
          </a:prstGeom>
          <a:solidFill>
            <a:srgbClr val="0000FF"/>
          </a:solidFill>
          <a:ln w="9525">
            <a:solidFill>
              <a:srgbClr val="0000FF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sp>
        <p:nvSpPr>
          <p:cNvPr id="4101" name="Text Box 5"/>
          <p:cNvSpPr txBox="1">
            <a:spLocks noChangeArrowheads="1"/>
          </p:cNvSpPr>
          <p:nvPr/>
        </p:nvSpPr>
        <p:spPr bwMode="auto">
          <a:xfrm>
            <a:off x="683568" y="1772816"/>
            <a:ext cx="2148092" cy="307117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15900" algn="l"/>
              </a:tabLst>
            </a:pPr>
            <a:r>
              <a:rPr lang="nl-NL" sz="1400" b="1" dirty="0">
                <a:solidFill>
                  <a:srgbClr val="0000FF"/>
                </a:solidFill>
                <a:latin typeface="Arial" pitchFamily="34" charset="0"/>
                <a:ea typeface="MS Mincho" pitchFamily="49" charset="-128"/>
                <a:cs typeface="Times New Roman" pitchFamily="18" charset="0"/>
              </a:rPr>
              <a:t>Bewust worden</a:t>
            </a:r>
            <a:endParaRPr kumimoji="0" lang="nl-NL" sz="1800" b="0" i="0" u="none" strike="noStrike" cap="none" normalizeH="0" baseline="0" dirty="0">
              <a:ln>
                <a:noFill/>
              </a:ln>
              <a:solidFill>
                <a:srgbClr val="0000FF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100" name="Text Box 4"/>
          <p:cNvSpPr txBox="1">
            <a:spLocks noChangeArrowheads="1"/>
          </p:cNvSpPr>
          <p:nvPr/>
        </p:nvSpPr>
        <p:spPr bwMode="auto">
          <a:xfrm>
            <a:off x="1547664" y="3337907"/>
            <a:ext cx="1257234" cy="307117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15900" algn="l"/>
              </a:tabLst>
            </a:pPr>
            <a:r>
              <a:rPr lang="nl-NL" sz="1400" b="1" dirty="0">
                <a:solidFill>
                  <a:srgbClr val="0000FF"/>
                </a:solidFill>
                <a:latin typeface="Arial" pitchFamily="34" charset="0"/>
                <a:ea typeface="MS Mincho" pitchFamily="49" charset="-128"/>
                <a:cs typeface="Times New Roman" pitchFamily="18" charset="0"/>
              </a:rPr>
              <a:t>Oefenen</a:t>
            </a:r>
            <a:endParaRPr kumimoji="0" lang="nl-NL" sz="1800" b="0" i="0" u="none" strike="noStrike" cap="none" normalizeH="0" baseline="0" dirty="0">
              <a:ln>
                <a:noFill/>
              </a:ln>
              <a:solidFill>
                <a:srgbClr val="0000FF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099" name="Text Box 3"/>
          <p:cNvSpPr txBox="1">
            <a:spLocks noChangeArrowheads="1"/>
          </p:cNvSpPr>
          <p:nvPr/>
        </p:nvSpPr>
        <p:spPr bwMode="auto">
          <a:xfrm>
            <a:off x="1403648" y="5013176"/>
            <a:ext cx="1600116" cy="307117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15900" algn="l"/>
              </a:tabLst>
            </a:pPr>
            <a:r>
              <a:rPr lang="nl-NL" sz="1400" b="1" dirty="0">
                <a:solidFill>
                  <a:srgbClr val="0000FF"/>
                </a:solidFill>
                <a:latin typeface="Arial" pitchFamily="34" charset="0"/>
                <a:ea typeface="MS Mincho" pitchFamily="49" charset="-128"/>
                <a:cs typeface="Times New Roman" pitchFamily="18" charset="0"/>
              </a:rPr>
              <a:t>Automatiseren</a:t>
            </a:r>
            <a:endParaRPr kumimoji="0" lang="nl-NL" sz="1800" b="0" i="0" u="none" strike="noStrike" cap="none" normalizeH="0" baseline="0" dirty="0">
              <a:ln>
                <a:noFill/>
              </a:ln>
              <a:solidFill>
                <a:srgbClr val="0000FF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098" name="Text Box 2"/>
          <p:cNvSpPr txBox="1">
            <a:spLocks noChangeArrowheads="1"/>
          </p:cNvSpPr>
          <p:nvPr/>
        </p:nvSpPr>
        <p:spPr bwMode="auto">
          <a:xfrm>
            <a:off x="323528" y="6309320"/>
            <a:ext cx="3885996" cy="495350"/>
          </a:xfrm>
          <a:prstGeom prst="rect">
            <a:avLst/>
          </a:prstGeom>
          <a:solidFill>
            <a:srgbClr val="FFFFFF"/>
          </a:solidFill>
          <a:ln w="38100">
            <a:solidFill>
              <a:srgbClr val="FF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15900" algn="l"/>
              </a:tabLst>
            </a:pPr>
            <a:r>
              <a:rPr lang="nl-NL" sz="1400" b="1" dirty="0">
                <a:solidFill>
                  <a:srgbClr val="0000FF"/>
                </a:solidFill>
                <a:latin typeface="Arial" pitchFamily="34" charset="0"/>
                <a:ea typeface="MS Mincho" pitchFamily="49" charset="-128"/>
                <a:cs typeface="Times New Roman" pitchFamily="18" charset="0"/>
              </a:rPr>
              <a:t>Afleren</a:t>
            </a:r>
            <a:r>
              <a:rPr kumimoji="0" lang="nl-NL" sz="1400" b="1" i="0" u="none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latin typeface="Arial" pitchFamily="34" charset="0"/>
                <a:ea typeface="MS Mincho" pitchFamily="49" charset="-128"/>
                <a:cs typeface="Times New Roman" pitchFamily="18" charset="0"/>
              </a:rPr>
              <a:t>: van stap 4 naar 2 en weer naar 4</a:t>
            </a:r>
            <a:endParaRPr kumimoji="0" lang="nl-NL" sz="800" b="0" i="0" u="none" strike="noStrike" cap="none" normalizeH="0" baseline="0" dirty="0">
              <a:ln>
                <a:noFill/>
              </a:ln>
              <a:solidFill>
                <a:srgbClr val="0000FF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15900" algn="l"/>
              </a:tabLst>
            </a:pPr>
            <a:r>
              <a:rPr lang="nl-NL" sz="1400" b="1" dirty="0">
                <a:solidFill>
                  <a:srgbClr val="0000FF"/>
                </a:solidFill>
                <a:latin typeface="Arial" pitchFamily="34" charset="0"/>
                <a:ea typeface="MS Mincho" pitchFamily="49" charset="-128"/>
                <a:cs typeface="Times New Roman" pitchFamily="18" charset="0"/>
              </a:rPr>
              <a:t>Opnieuw</a:t>
            </a:r>
            <a:r>
              <a:rPr kumimoji="0" lang="nl-NL" sz="1400" b="1" i="0" u="none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latin typeface="Arial" pitchFamily="34" charset="0"/>
                <a:ea typeface="MS Mincho" pitchFamily="49" charset="-128"/>
                <a:cs typeface="Times New Roman" pitchFamily="18" charset="0"/>
              </a:rPr>
              <a:t> leren: van 2 naar 4.</a:t>
            </a:r>
            <a:endParaRPr kumimoji="0" lang="nl-NL" sz="1800" b="0" i="0" u="none" strike="noStrike" cap="none" normalizeH="0" baseline="0" dirty="0">
              <a:ln>
                <a:noFill/>
              </a:ln>
              <a:solidFill>
                <a:srgbClr val="0000FF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118" name="Rectangle 22"/>
          <p:cNvSpPr>
            <a:spLocks noChangeArrowheads="1"/>
          </p:cNvSpPr>
          <p:nvPr/>
        </p:nvSpPr>
        <p:spPr bwMode="auto">
          <a:xfrm>
            <a:off x="0" y="4572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15900" algn="l"/>
              </a:tabLst>
            </a:pPr>
            <a:br>
              <a:rPr kumimoji="0" lang="en-GB" sz="11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MS Mincho" pitchFamily="49" charset="-128"/>
                <a:cs typeface="Times New Roman" pitchFamily="18" charset="0"/>
              </a:rPr>
            </a:br>
            <a:endParaRPr kumimoji="0" lang="en-GB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5122" name="Picture 2" descr="http://images.slideplayer.nl/8/2197953/slides/slide_3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6948264" y="692696"/>
            <a:ext cx="1872208" cy="1224136"/>
          </a:xfrm>
          <a:prstGeom prst="rect">
            <a:avLst/>
          </a:prstGeom>
          <a:noFill/>
        </p:spPr>
      </p:pic>
      <p:pic>
        <p:nvPicPr>
          <p:cNvPr id="16" name="Picture 2" descr="http://images.slideplayer.nl/8/2197953/slides/slide_3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6876256" y="2132856"/>
            <a:ext cx="2016224" cy="1224136"/>
          </a:xfrm>
          <a:prstGeom prst="rect">
            <a:avLst/>
          </a:prstGeom>
          <a:noFill/>
        </p:spPr>
      </p:pic>
      <p:pic>
        <p:nvPicPr>
          <p:cNvPr id="17" name="Picture 2" descr="http://images.slideplayer.nl/8/2197953/slides/slide_3.jp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6876256" y="3645024"/>
            <a:ext cx="2016224" cy="1296144"/>
          </a:xfrm>
          <a:prstGeom prst="rect">
            <a:avLst/>
          </a:prstGeom>
          <a:noFill/>
        </p:spPr>
      </p:pic>
      <p:pic>
        <p:nvPicPr>
          <p:cNvPr id="18" name="Picture 2" descr="http://images.slideplayer.nl/8/2197953/slides/slide_3.jpg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6876256" y="5373216"/>
            <a:ext cx="2016224" cy="1224136"/>
          </a:xfrm>
          <a:prstGeom prst="rect">
            <a:avLst/>
          </a:prstGeom>
          <a:noFill/>
        </p:spPr>
      </p:pic>
      <p:sp>
        <p:nvSpPr>
          <p:cNvPr id="19" name="Tekstvak 18"/>
          <p:cNvSpPr txBox="1"/>
          <p:nvPr/>
        </p:nvSpPr>
        <p:spPr>
          <a:xfrm>
            <a:off x="7236296" y="44624"/>
            <a:ext cx="135966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i="1" dirty="0" err="1">
                <a:solidFill>
                  <a:srgbClr val="0000FF"/>
                </a:solidFill>
              </a:rPr>
              <a:t>emoties</a:t>
            </a:r>
            <a:endParaRPr lang="en-US" sz="2800" i="1" dirty="0">
              <a:solidFill>
                <a:srgbClr val="0000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1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1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1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1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1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1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1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1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41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41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41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41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41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41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41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41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4098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4098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3" dur="500" fill="hold"/>
                                        <p:tgtEl>
                                          <p:spTgt spid="40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4" dur="500" fill="hold"/>
                                        <p:tgtEl>
                                          <p:spTgt spid="40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9" dur="500" fill="hold"/>
                                        <p:tgtEl>
                                          <p:spTgt spid="409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0" dur="500" fill="hold"/>
                                        <p:tgtEl>
                                          <p:spTgt spid="409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08" grpId="0" animBg="1"/>
      <p:bldP spid="4107" grpId="0" animBg="1"/>
      <p:bldP spid="4106" grpId="0" animBg="1"/>
      <p:bldP spid="4105" grpId="0" animBg="1"/>
      <p:bldP spid="4104" grpId="0" animBg="1"/>
      <p:bldP spid="4103" grpId="0" animBg="1"/>
      <p:bldP spid="4102" grpId="0" animBg="1"/>
      <p:bldP spid="4101" grpId="0" animBg="1"/>
      <p:bldP spid="4100" grpId="0" animBg="1"/>
      <p:bldP spid="4099" grpId="0" animBg="1"/>
      <p:bldP spid="4098" grpId="0" build="p" animBg="1"/>
      <p:bldP spid="1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vak 1"/>
          <p:cNvSpPr txBox="1"/>
          <p:nvPr/>
        </p:nvSpPr>
        <p:spPr>
          <a:xfrm>
            <a:off x="1115616" y="81011"/>
            <a:ext cx="728269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3200" b="1" dirty="0">
                <a:solidFill>
                  <a:srgbClr val="0000FF"/>
                </a:solidFill>
              </a:rPr>
              <a:t>“Mislukking bestaat niet alleen feedback”</a:t>
            </a:r>
          </a:p>
        </p:txBody>
      </p:sp>
      <p:sp>
        <p:nvSpPr>
          <p:cNvPr id="4" name="Tekstvak 3"/>
          <p:cNvSpPr txBox="1"/>
          <p:nvPr/>
        </p:nvSpPr>
        <p:spPr>
          <a:xfrm>
            <a:off x="611560" y="6093296"/>
            <a:ext cx="516218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3200" b="1" dirty="0">
                <a:solidFill>
                  <a:srgbClr val="0000FF"/>
                </a:solidFill>
              </a:rPr>
              <a:t>Geef ik het op of ga ik door?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EF211588-BCC9-431B-86BF-92627C3030A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275"/>
          <a:stretch/>
        </p:blipFill>
        <p:spPr bwMode="auto">
          <a:xfrm>
            <a:off x="0" y="642803"/>
            <a:ext cx="6943697" cy="47794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Maarten Tjallingii gebroken op de bank">
            <a:extLst>
              <a:ext uri="{FF2B5EF4-FFF2-40B4-BE49-F238E27FC236}">
                <a16:creationId xmlns:a16="http://schemas.microsoft.com/office/drawing/2014/main" id="{731BF977-28F2-49B0-82CD-7FE41A60A8C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26" r="6783"/>
          <a:stretch/>
        </p:blipFill>
        <p:spPr bwMode="auto">
          <a:xfrm>
            <a:off x="6012160" y="4788785"/>
            <a:ext cx="3240360" cy="20856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ekstvak 19"/>
          <p:cNvSpPr txBox="1"/>
          <p:nvPr/>
        </p:nvSpPr>
        <p:spPr>
          <a:xfrm>
            <a:off x="872640" y="46365"/>
            <a:ext cx="693972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3600" b="1" dirty="0">
                <a:solidFill>
                  <a:srgbClr val="0000FF"/>
                </a:solidFill>
              </a:rPr>
              <a:t>Gevoelens in het 4 stapsleerproces</a:t>
            </a:r>
            <a:endParaRPr lang="nl-NL" sz="2400" b="1" dirty="0">
              <a:solidFill>
                <a:srgbClr val="0000FF"/>
              </a:solidFill>
            </a:endParaRPr>
          </a:p>
        </p:txBody>
      </p:sp>
      <p:cxnSp>
        <p:nvCxnSpPr>
          <p:cNvPr id="22" name="Rechte verbindingslijn 21"/>
          <p:cNvCxnSpPr/>
          <p:nvPr/>
        </p:nvCxnSpPr>
        <p:spPr>
          <a:xfrm>
            <a:off x="827584" y="548680"/>
            <a:ext cx="0" cy="5184576"/>
          </a:xfrm>
          <a:prstGeom prst="line">
            <a:avLst/>
          </a:prstGeom>
          <a:ln w="3810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Rechte verbindingslijn 22"/>
          <p:cNvCxnSpPr/>
          <p:nvPr/>
        </p:nvCxnSpPr>
        <p:spPr>
          <a:xfrm flipH="1">
            <a:off x="827584" y="5733256"/>
            <a:ext cx="7632848" cy="0"/>
          </a:xfrm>
          <a:prstGeom prst="line">
            <a:avLst/>
          </a:prstGeom>
          <a:ln w="3810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Rechte verbindingslijn 33"/>
          <p:cNvCxnSpPr>
            <a:endCxn id="48" idx="0"/>
          </p:cNvCxnSpPr>
          <p:nvPr/>
        </p:nvCxnSpPr>
        <p:spPr>
          <a:xfrm flipV="1">
            <a:off x="827584" y="3193576"/>
            <a:ext cx="1080120" cy="1940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Rechte verbindingslijn 37"/>
          <p:cNvCxnSpPr/>
          <p:nvPr/>
        </p:nvCxnSpPr>
        <p:spPr>
          <a:xfrm flipV="1">
            <a:off x="2051720" y="2204864"/>
            <a:ext cx="4752528" cy="1008112"/>
          </a:xfrm>
          <a:prstGeom prst="line">
            <a:avLst/>
          </a:prstGeom>
          <a:ln w="57150">
            <a:solidFill>
              <a:srgbClr val="0099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Tekstvak 39"/>
          <p:cNvSpPr txBox="1"/>
          <p:nvPr/>
        </p:nvSpPr>
        <p:spPr>
          <a:xfrm>
            <a:off x="1187624" y="2420888"/>
            <a:ext cx="41870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>
                <a:solidFill>
                  <a:srgbClr val="FF0000"/>
                </a:solidFill>
              </a:rPr>
              <a:t>1</a:t>
            </a:r>
            <a:endParaRPr lang="nl-NL" b="1" dirty="0">
              <a:solidFill>
                <a:srgbClr val="FF0000"/>
              </a:solidFill>
            </a:endParaRPr>
          </a:p>
        </p:txBody>
      </p:sp>
      <p:sp>
        <p:nvSpPr>
          <p:cNvPr id="41" name="Tekstvak 40"/>
          <p:cNvSpPr txBox="1"/>
          <p:nvPr/>
        </p:nvSpPr>
        <p:spPr>
          <a:xfrm>
            <a:off x="2555776" y="4798893"/>
            <a:ext cx="64633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>
                <a:solidFill>
                  <a:srgbClr val="FF0000"/>
                </a:solidFill>
              </a:rPr>
              <a:t>2a</a:t>
            </a:r>
            <a:endParaRPr lang="nl-NL" b="1" dirty="0">
              <a:solidFill>
                <a:srgbClr val="FF0000"/>
              </a:solidFill>
            </a:endParaRPr>
          </a:p>
        </p:txBody>
      </p:sp>
      <p:sp>
        <p:nvSpPr>
          <p:cNvPr id="42" name="Tekstvak 41"/>
          <p:cNvSpPr txBox="1"/>
          <p:nvPr/>
        </p:nvSpPr>
        <p:spPr>
          <a:xfrm>
            <a:off x="2708176" y="2350621"/>
            <a:ext cx="66717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>
                <a:solidFill>
                  <a:srgbClr val="009900"/>
                </a:solidFill>
              </a:rPr>
              <a:t>2b</a:t>
            </a:r>
            <a:endParaRPr lang="nl-NL" b="1" dirty="0">
              <a:solidFill>
                <a:srgbClr val="009900"/>
              </a:solidFill>
            </a:endParaRPr>
          </a:p>
        </p:txBody>
      </p:sp>
      <p:sp>
        <p:nvSpPr>
          <p:cNvPr id="43" name="Tekstvak 42"/>
          <p:cNvSpPr txBox="1"/>
          <p:nvPr/>
        </p:nvSpPr>
        <p:spPr>
          <a:xfrm>
            <a:off x="5449440" y="2492896"/>
            <a:ext cx="41870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>
                <a:solidFill>
                  <a:srgbClr val="FF0000"/>
                </a:solidFill>
              </a:rPr>
              <a:t>3</a:t>
            </a:r>
            <a:endParaRPr lang="nl-NL" b="1" dirty="0">
              <a:solidFill>
                <a:srgbClr val="FF0000"/>
              </a:solidFill>
            </a:endParaRPr>
          </a:p>
        </p:txBody>
      </p:sp>
      <p:sp>
        <p:nvSpPr>
          <p:cNvPr id="44" name="Tekstvak 43"/>
          <p:cNvSpPr txBox="1"/>
          <p:nvPr/>
        </p:nvSpPr>
        <p:spPr>
          <a:xfrm>
            <a:off x="7753696" y="908720"/>
            <a:ext cx="41870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>
                <a:solidFill>
                  <a:srgbClr val="FF0000"/>
                </a:solidFill>
              </a:rPr>
              <a:t>4</a:t>
            </a:r>
            <a:endParaRPr lang="nl-NL" b="1" dirty="0">
              <a:solidFill>
                <a:srgbClr val="FF0000"/>
              </a:solidFill>
            </a:endParaRPr>
          </a:p>
        </p:txBody>
      </p:sp>
      <p:sp>
        <p:nvSpPr>
          <p:cNvPr id="45" name="Tekstvak 44"/>
          <p:cNvSpPr txBox="1"/>
          <p:nvPr/>
        </p:nvSpPr>
        <p:spPr>
          <a:xfrm>
            <a:off x="7812360" y="5951021"/>
            <a:ext cx="82586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3600" b="1">
                <a:solidFill>
                  <a:srgbClr val="FF0000"/>
                </a:solidFill>
              </a:rPr>
              <a:t>tijd</a:t>
            </a:r>
            <a:endParaRPr lang="nl-NL" b="1">
              <a:solidFill>
                <a:srgbClr val="FF0000"/>
              </a:solidFill>
            </a:endParaRPr>
          </a:p>
        </p:txBody>
      </p:sp>
      <p:sp>
        <p:nvSpPr>
          <p:cNvPr id="46" name="Tekstvak 45"/>
          <p:cNvSpPr txBox="1"/>
          <p:nvPr/>
        </p:nvSpPr>
        <p:spPr>
          <a:xfrm rot="5400000">
            <a:off x="-1472252" y="2099511"/>
            <a:ext cx="394986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kern="1400" spc="1600" dirty="0" err="1">
                <a:solidFill>
                  <a:srgbClr val="FF0000"/>
                </a:solidFill>
              </a:rPr>
              <a:t>gevoelens</a:t>
            </a:r>
            <a:endParaRPr lang="nl-NL" b="1" kern="1400" spc="1600" dirty="0">
              <a:solidFill>
                <a:srgbClr val="FF0000"/>
              </a:solidFill>
            </a:endParaRPr>
          </a:p>
        </p:txBody>
      </p:sp>
      <p:sp>
        <p:nvSpPr>
          <p:cNvPr id="48" name="Vrije vorm 47"/>
          <p:cNvSpPr/>
          <p:nvPr/>
        </p:nvSpPr>
        <p:spPr>
          <a:xfrm>
            <a:off x="1907704" y="3193576"/>
            <a:ext cx="689802" cy="2251648"/>
          </a:xfrm>
          <a:custGeom>
            <a:avLst/>
            <a:gdLst>
              <a:gd name="connsiteX0" fmla="*/ 0 w 709684"/>
              <a:gd name="connsiteY0" fmla="*/ 0 h 2169994"/>
              <a:gd name="connsiteX1" fmla="*/ 709684 w 709684"/>
              <a:gd name="connsiteY1" fmla="*/ 2169994 h 21699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709684" h="2169994">
                <a:moveTo>
                  <a:pt x="0" y="0"/>
                </a:moveTo>
                <a:cubicBezTo>
                  <a:pt x="262719" y="872319"/>
                  <a:pt x="525439" y="1744639"/>
                  <a:pt x="709684" y="2169994"/>
                </a:cubicBezTo>
              </a:path>
            </a:pathLst>
          </a:custGeom>
          <a:ln w="57150">
            <a:solidFill>
              <a:srgbClr val="FF33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50" name="Vrije vorm 49"/>
          <p:cNvSpPr/>
          <p:nvPr/>
        </p:nvSpPr>
        <p:spPr>
          <a:xfrm rot="3681884">
            <a:off x="2701979" y="5198818"/>
            <a:ext cx="283658" cy="501460"/>
          </a:xfrm>
          <a:custGeom>
            <a:avLst/>
            <a:gdLst>
              <a:gd name="connsiteX0" fmla="*/ 0 w 941695"/>
              <a:gd name="connsiteY0" fmla="*/ 218364 h 241110"/>
              <a:gd name="connsiteX1" fmla="*/ 668740 w 941695"/>
              <a:gd name="connsiteY1" fmla="*/ 204716 h 241110"/>
              <a:gd name="connsiteX2" fmla="*/ 941695 w 941695"/>
              <a:gd name="connsiteY2" fmla="*/ 0 h 241110"/>
              <a:gd name="connsiteX3" fmla="*/ 941695 w 941695"/>
              <a:gd name="connsiteY3" fmla="*/ 0 h 2411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41695" h="241110">
                <a:moveTo>
                  <a:pt x="0" y="218364"/>
                </a:moveTo>
                <a:cubicBezTo>
                  <a:pt x="255895" y="229737"/>
                  <a:pt x="511791" y="241110"/>
                  <a:pt x="668740" y="204716"/>
                </a:cubicBezTo>
                <a:cubicBezTo>
                  <a:pt x="825689" y="168322"/>
                  <a:pt x="941695" y="0"/>
                  <a:pt x="941695" y="0"/>
                </a:cubicBezTo>
                <a:lnTo>
                  <a:pt x="941695" y="0"/>
                </a:lnTo>
              </a:path>
            </a:pathLst>
          </a:custGeom>
          <a:ln w="57150">
            <a:solidFill>
              <a:srgbClr val="FF33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51" name="Vrije vorm 50"/>
          <p:cNvSpPr/>
          <p:nvPr/>
        </p:nvSpPr>
        <p:spPr>
          <a:xfrm>
            <a:off x="3125337" y="1988839"/>
            <a:ext cx="3894935" cy="3456617"/>
          </a:xfrm>
          <a:custGeom>
            <a:avLst/>
            <a:gdLst>
              <a:gd name="connsiteX0" fmla="*/ 0 w 4203511"/>
              <a:gd name="connsiteY0" fmla="*/ 3780430 h 3780430"/>
              <a:gd name="connsiteX1" fmla="*/ 4203511 w 4203511"/>
              <a:gd name="connsiteY1" fmla="*/ 0 h 37804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03511" h="3780430">
                <a:moveTo>
                  <a:pt x="0" y="3780430"/>
                </a:moveTo>
                <a:lnTo>
                  <a:pt x="4203511" y="0"/>
                </a:lnTo>
              </a:path>
            </a:pathLst>
          </a:custGeom>
          <a:ln w="57150">
            <a:solidFill>
              <a:srgbClr val="FF33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52" name="Vrije vorm 51"/>
          <p:cNvSpPr/>
          <p:nvPr/>
        </p:nvSpPr>
        <p:spPr>
          <a:xfrm>
            <a:off x="7020272" y="1340768"/>
            <a:ext cx="1800200" cy="648072"/>
          </a:xfrm>
          <a:custGeom>
            <a:avLst/>
            <a:gdLst>
              <a:gd name="connsiteX0" fmla="*/ 0 w 409433"/>
              <a:gd name="connsiteY0" fmla="*/ 163773 h 163773"/>
              <a:gd name="connsiteX1" fmla="*/ 409433 w 409433"/>
              <a:gd name="connsiteY1" fmla="*/ 0 h 1637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09433" h="163773">
                <a:moveTo>
                  <a:pt x="0" y="163773"/>
                </a:moveTo>
                <a:cubicBezTo>
                  <a:pt x="87573" y="95534"/>
                  <a:pt x="175146" y="27296"/>
                  <a:pt x="409433" y="0"/>
                </a:cubicBezTo>
              </a:path>
            </a:pathLst>
          </a:custGeom>
          <a:ln w="57150">
            <a:solidFill>
              <a:srgbClr val="FF33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8" name="Tekstvak 17"/>
          <p:cNvSpPr txBox="1"/>
          <p:nvPr/>
        </p:nvSpPr>
        <p:spPr>
          <a:xfrm>
            <a:off x="971600" y="1988840"/>
            <a:ext cx="126746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2000" b="1" dirty="0">
                <a:solidFill>
                  <a:srgbClr val="0000FF"/>
                </a:solidFill>
              </a:rPr>
              <a:t>1 neutraal</a:t>
            </a:r>
            <a:endParaRPr lang="nl-NL" sz="1100" b="1" dirty="0">
              <a:solidFill>
                <a:srgbClr val="0000FF"/>
              </a:solidFill>
            </a:endParaRPr>
          </a:p>
        </p:txBody>
      </p:sp>
      <p:sp>
        <p:nvSpPr>
          <p:cNvPr id="19" name="Tekstvak 18"/>
          <p:cNvSpPr txBox="1"/>
          <p:nvPr/>
        </p:nvSpPr>
        <p:spPr>
          <a:xfrm>
            <a:off x="2844017" y="1988840"/>
            <a:ext cx="150425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2000" b="1" dirty="0">
                <a:solidFill>
                  <a:srgbClr val="0000FF"/>
                </a:solidFill>
              </a:rPr>
              <a:t>2b uitdaging</a:t>
            </a:r>
            <a:endParaRPr lang="nl-NL" sz="1100" b="1" dirty="0">
              <a:solidFill>
                <a:srgbClr val="0000FF"/>
              </a:solidFill>
            </a:endParaRPr>
          </a:p>
        </p:txBody>
      </p:sp>
      <p:sp>
        <p:nvSpPr>
          <p:cNvPr id="21" name="Tekstvak 20"/>
          <p:cNvSpPr txBox="1"/>
          <p:nvPr/>
        </p:nvSpPr>
        <p:spPr>
          <a:xfrm>
            <a:off x="2627784" y="4437112"/>
            <a:ext cx="143096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</a:rPr>
              <a:t>2a angst</a:t>
            </a:r>
            <a:endParaRPr lang="nl-NL" sz="1400" b="1" dirty="0">
              <a:solidFill>
                <a:srgbClr val="FF0000"/>
              </a:solidFill>
            </a:endParaRPr>
          </a:p>
        </p:txBody>
      </p:sp>
      <p:sp>
        <p:nvSpPr>
          <p:cNvPr id="24" name="Tekstvak 23"/>
          <p:cNvSpPr txBox="1"/>
          <p:nvPr/>
        </p:nvSpPr>
        <p:spPr>
          <a:xfrm>
            <a:off x="5104808" y="1556792"/>
            <a:ext cx="169944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2000" b="1" dirty="0">
                <a:solidFill>
                  <a:srgbClr val="0000FF"/>
                </a:solidFill>
              </a:rPr>
              <a:t>3 beter gevoel</a:t>
            </a:r>
            <a:endParaRPr lang="nl-NL" sz="1100" b="1" dirty="0">
              <a:solidFill>
                <a:srgbClr val="0000FF"/>
              </a:solidFill>
            </a:endParaRPr>
          </a:p>
        </p:txBody>
      </p:sp>
      <p:sp>
        <p:nvSpPr>
          <p:cNvPr id="25" name="Tekstvak 24"/>
          <p:cNvSpPr txBox="1"/>
          <p:nvPr/>
        </p:nvSpPr>
        <p:spPr>
          <a:xfrm>
            <a:off x="7037166" y="620688"/>
            <a:ext cx="199933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2000" b="1">
                <a:solidFill>
                  <a:srgbClr val="0000FF"/>
                </a:solidFill>
              </a:rPr>
              <a:t>4 succes ervaring</a:t>
            </a:r>
            <a:endParaRPr lang="nl-NL" sz="1100" b="1">
              <a:solidFill>
                <a:srgbClr val="0000FF"/>
              </a:solidFill>
            </a:endParaRPr>
          </a:p>
        </p:txBody>
      </p:sp>
      <p:sp>
        <p:nvSpPr>
          <p:cNvPr id="26" name="PIJL-LINKS 25"/>
          <p:cNvSpPr/>
          <p:nvPr/>
        </p:nvSpPr>
        <p:spPr>
          <a:xfrm>
            <a:off x="827584" y="4941168"/>
            <a:ext cx="1800200" cy="936104"/>
          </a:xfrm>
          <a:prstGeom prst="leftArrow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1600" dirty="0"/>
              <a:t>teleurgesteld stoppen</a:t>
            </a:r>
          </a:p>
        </p:txBody>
      </p:sp>
      <p:pic>
        <p:nvPicPr>
          <p:cNvPr id="1026" name="Picture 2" descr="http://opmaat-eduware.nl/uploadmap/gezichtsuitdrukkingen-_Combineren/Teleurgesteld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1547663" y="5733256"/>
            <a:ext cx="792089" cy="1120702"/>
          </a:xfrm>
          <a:prstGeom prst="rect">
            <a:avLst/>
          </a:prstGeom>
          <a:noFill/>
        </p:spPr>
      </p:pic>
      <p:sp>
        <p:nvSpPr>
          <p:cNvPr id="1028" name="AutoShape 4" descr="http://apopcalypse.dewlines.org/files/2012/06/success-in-sports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pic>
        <p:nvPicPr>
          <p:cNvPr id="1034" name="Picture 10" descr="http://images.sodahead.com/polls/0/0/3/8/1/8/5/3/5/935344683_success.jpe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5292080" y="3645024"/>
            <a:ext cx="1728192" cy="1944216"/>
          </a:xfrm>
          <a:prstGeom prst="rect">
            <a:avLst/>
          </a:prstGeom>
          <a:noFill/>
        </p:spPr>
      </p:pic>
      <p:pic>
        <p:nvPicPr>
          <p:cNvPr id="1036" name="Picture 12" descr="http://cdn2-b.examiner.com/sites/default/files/styles/image_content_width/hash/87/68/87681f16d108bfc01e00493c73e7e139.jpg?itok=_FGB6oqS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6879711" y="1772816"/>
            <a:ext cx="2264289" cy="239764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5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6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1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2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3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4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9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0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1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2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7" dur="500" fill="hold"/>
                                        <p:tgtEl>
                                          <p:spTgt spid="10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8" dur="500" fill="hold"/>
                                        <p:tgtEl>
                                          <p:spTgt spid="10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>
                      <p:stCondLst>
                        <p:cond delay="indefinite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3" dur="500" fill="hold"/>
                                        <p:tgtEl>
                                          <p:spTgt spid="10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4" dur="500" fill="hold"/>
                                        <p:tgtEl>
                                          <p:spTgt spid="10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/>
      <p:bldP spid="41" grpId="0"/>
      <p:bldP spid="42" grpId="0"/>
      <p:bldP spid="43" grpId="0"/>
      <p:bldP spid="44" grpId="0"/>
      <p:bldP spid="45" grpId="0"/>
      <p:bldP spid="46" grpId="0"/>
      <p:bldP spid="48" grpId="0" animBg="1"/>
      <p:bldP spid="50" grpId="0" animBg="1"/>
      <p:bldP spid="51" grpId="0" animBg="1"/>
      <p:bldP spid="52" grpId="0" animBg="1"/>
      <p:bldP spid="18" grpId="0"/>
      <p:bldP spid="19" grpId="0"/>
      <p:bldP spid="21" grpId="0"/>
      <p:bldP spid="24" grpId="0"/>
      <p:bldP spid="25" grpId="0"/>
      <p:bldP spid="26" grpId="0" animBg="1"/>
    </p:bldLst>
  </p:timing>
</p:sld>
</file>

<file path=ppt/theme/theme1.xml><?xml version="1.0" encoding="utf-8"?>
<a:theme xmlns:a="http://schemas.openxmlformats.org/drawingml/2006/main" name="Office-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-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2698</TotalTime>
  <Words>946</Words>
  <Application>Microsoft Office PowerPoint</Application>
  <PresentationFormat>Diavoorstelling (4:3)</PresentationFormat>
  <Paragraphs>179</Paragraphs>
  <Slides>20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4</vt:i4>
      </vt:variant>
      <vt:variant>
        <vt:lpstr>Thema</vt:lpstr>
      </vt:variant>
      <vt:variant>
        <vt:i4>1</vt:i4>
      </vt:variant>
      <vt:variant>
        <vt:lpstr>Diatitels</vt:lpstr>
      </vt:variant>
      <vt:variant>
        <vt:i4>20</vt:i4>
      </vt:variant>
    </vt:vector>
  </HeadingPairs>
  <TitlesOfParts>
    <vt:vector size="25" baseType="lpstr">
      <vt:lpstr>Arial</vt:lpstr>
      <vt:lpstr>Calibri</vt:lpstr>
      <vt:lpstr>Cambria</vt:lpstr>
      <vt:lpstr>Times New Roman</vt:lpstr>
      <vt:lpstr>Office-thema</vt:lpstr>
      <vt:lpstr>NLP-vervolgcursus  “Je ongekende vermogens nog beter leren kennen”</vt:lpstr>
      <vt:lpstr>Zonnestraaltjes</vt:lpstr>
      <vt:lpstr>Open Frame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Huiswerk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Wil jij ‘je ongekende vermogens’ leren kennen?</dc:title>
  <dc:creator>Sytse</dc:creator>
  <cp:lastModifiedBy>sytse tjallingii</cp:lastModifiedBy>
  <cp:revision>98</cp:revision>
  <dcterms:created xsi:type="dcterms:W3CDTF">2015-01-05T14:54:59Z</dcterms:created>
  <dcterms:modified xsi:type="dcterms:W3CDTF">2019-10-29T12:50:25Z</dcterms:modified>
</cp:coreProperties>
</file>