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16" r:id="rId2"/>
    <p:sldId id="519" r:id="rId3"/>
    <p:sldId id="466" r:id="rId4"/>
    <p:sldId id="302" r:id="rId5"/>
    <p:sldId id="516" r:id="rId6"/>
    <p:sldId id="525" r:id="rId7"/>
    <p:sldId id="524" r:id="rId8"/>
    <p:sldId id="520" r:id="rId9"/>
    <p:sldId id="528" r:id="rId10"/>
    <p:sldId id="518" r:id="rId11"/>
    <p:sldId id="517" r:id="rId12"/>
    <p:sldId id="521" r:id="rId13"/>
    <p:sldId id="468" r:id="rId14"/>
    <p:sldId id="522" r:id="rId15"/>
    <p:sldId id="527" r:id="rId16"/>
    <p:sldId id="523" r:id="rId17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B7B7"/>
    <a:srgbClr val="FF7171"/>
    <a:srgbClr val="FFB3B3"/>
    <a:srgbClr val="FFFF7D"/>
    <a:srgbClr val="FFD5D5"/>
    <a:srgbClr val="450E4E"/>
    <a:srgbClr val="318C1C"/>
    <a:srgbClr val="FBAD81"/>
    <a:srgbClr val="E166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7" autoAdjust="0"/>
    <p:restoredTop sz="94660"/>
  </p:normalViewPr>
  <p:slideViewPr>
    <p:cSldViewPr>
      <p:cViewPr varScale="1">
        <p:scale>
          <a:sx n="110" d="100"/>
          <a:sy n="110" d="100"/>
        </p:scale>
        <p:origin x="312" y="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het opmaakprofiel van de modelondertitel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DDFBE-A559-4BA3-9F3B-8F1096FF0129}" type="datetimeFigureOut">
              <a:rPr lang="nl-NL" smtClean="0"/>
              <a:pPr/>
              <a:t>19-5-2020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BF75C-1877-4B3E-BE0A-3B530A6922E0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DDFBE-A559-4BA3-9F3B-8F1096FF0129}" type="datetimeFigureOut">
              <a:rPr lang="nl-NL" smtClean="0"/>
              <a:pPr/>
              <a:t>19-5-2020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BF75C-1877-4B3E-BE0A-3B530A6922E0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DDFBE-A559-4BA3-9F3B-8F1096FF0129}" type="datetimeFigureOut">
              <a:rPr lang="nl-NL" smtClean="0"/>
              <a:pPr/>
              <a:t>19-5-2020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BF75C-1877-4B3E-BE0A-3B530A6922E0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DDFBE-A559-4BA3-9F3B-8F1096FF0129}" type="datetimeFigureOut">
              <a:rPr lang="nl-NL" smtClean="0"/>
              <a:pPr/>
              <a:t>19-5-2020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BF75C-1877-4B3E-BE0A-3B530A6922E0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DDFBE-A559-4BA3-9F3B-8F1096FF0129}" type="datetimeFigureOut">
              <a:rPr lang="nl-NL" smtClean="0"/>
              <a:pPr/>
              <a:t>19-5-2020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BF75C-1877-4B3E-BE0A-3B530A6922E0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DDFBE-A559-4BA3-9F3B-8F1096FF0129}" type="datetimeFigureOut">
              <a:rPr lang="nl-NL" smtClean="0"/>
              <a:pPr/>
              <a:t>19-5-2020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BF75C-1877-4B3E-BE0A-3B530A6922E0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DDFBE-A559-4BA3-9F3B-8F1096FF0129}" type="datetimeFigureOut">
              <a:rPr lang="nl-NL" smtClean="0"/>
              <a:pPr/>
              <a:t>19-5-2020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BF75C-1877-4B3E-BE0A-3B530A6922E0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DDFBE-A559-4BA3-9F3B-8F1096FF0129}" type="datetimeFigureOut">
              <a:rPr lang="nl-NL" smtClean="0"/>
              <a:pPr/>
              <a:t>19-5-2020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BF75C-1877-4B3E-BE0A-3B530A6922E0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DDFBE-A559-4BA3-9F3B-8F1096FF0129}" type="datetimeFigureOut">
              <a:rPr lang="nl-NL" smtClean="0"/>
              <a:pPr/>
              <a:t>19-5-2020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BF75C-1877-4B3E-BE0A-3B530A6922E0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DDFBE-A559-4BA3-9F3B-8F1096FF0129}" type="datetimeFigureOut">
              <a:rPr lang="nl-NL" smtClean="0"/>
              <a:pPr/>
              <a:t>19-5-2020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BF75C-1877-4B3E-BE0A-3B530A6922E0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DDFBE-A559-4BA3-9F3B-8F1096FF0129}" type="datetimeFigureOut">
              <a:rPr lang="nl-NL" smtClean="0"/>
              <a:pPr/>
              <a:t>19-5-2020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BF75C-1877-4B3E-BE0A-3B530A6922E0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6DDFBE-A559-4BA3-9F3B-8F1096FF0129}" type="datetimeFigureOut">
              <a:rPr lang="nl-NL" smtClean="0"/>
              <a:pPr/>
              <a:t>19-5-2020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1BF75C-1877-4B3E-BE0A-3B530A6922E0}" type="slidenum">
              <a:rPr lang="nl-NL" smtClean="0"/>
              <a:pPr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10" Type="http://schemas.openxmlformats.org/officeDocument/2006/relationships/image" Target="../media/image11.pn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ep 3">
            <a:extLst>
              <a:ext uri="{FF2B5EF4-FFF2-40B4-BE49-F238E27FC236}">
                <a16:creationId xmlns:a16="http://schemas.microsoft.com/office/drawing/2014/main" id="{91FB23F7-8830-423E-B191-67EAFE1FB39A}"/>
              </a:ext>
            </a:extLst>
          </p:cNvPr>
          <p:cNvGrpSpPr/>
          <p:nvPr/>
        </p:nvGrpSpPr>
        <p:grpSpPr>
          <a:xfrm>
            <a:off x="755575" y="1340769"/>
            <a:ext cx="2004102" cy="2495300"/>
            <a:chOff x="3846474" y="3987443"/>
            <a:chExt cx="1265647" cy="1288830"/>
          </a:xfrm>
        </p:grpSpPr>
        <p:sp>
          <p:nvSpPr>
            <p:cNvPr id="2" name="Rechthoek 1">
              <a:extLst>
                <a:ext uri="{FF2B5EF4-FFF2-40B4-BE49-F238E27FC236}">
                  <a16:creationId xmlns:a16="http://schemas.microsoft.com/office/drawing/2014/main" id="{43EF8DF8-2BE8-4661-93D4-54FA66F8F60E}"/>
                </a:ext>
              </a:extLst>
            </p:cNvPr>
            <p:cNvSpPr/>
            <p:nvPr/>
          </p:nvSpPr>
          <p:spPr>
            <a:xfrm rot="17970848">
              <a:off x="3362171" y="4594056"/>
              <a:ext cx="1166520" cy="19791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Gelijkbenige driehoek 2">
              <a:extLst>
                <a:ext uri="{FF2B5EF4-FFF2-40B4-BE49-F238E27FC236}">
                  <a16:creationId xmlns:a16="http://schemas.microsoft.com/office/drawing/2014/main" id="{A9F9A1DC-9BE1-4019-8691-5F9A8BD91EEF}"/>
                </a:ext>
              </a:extLst>
            </p:cNvPr>
            <p:cNvSpPr/>
            <p:nvPr/>
          </p:nvSpPr>
          <p:spPr>
            <a:xfrm rot="10800000" flipH="1">
              <a:off x="4608066" y="3987443"/>
              <a:ext cx="504055" cy="737700"/>
            </a:xfrm>
            <a:prstGeom prst="triangle">
              <a:avLst>
                <a:gd name="adj" fmla="val 0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Afbeelding 6" descr="wereldbol respec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46734" y="1052782"/>
            <a:ext cx="5082863" cy="4251122"/>
          </a:xfrm>
          <a:prstGeom prst="rect">
            <a:avLst/>
          </a:prstGeom>
        </p:spPr>
      </p:pic>
      <p:sp>
        <p:nvSpPr>
          <p:cNvPr id="9" name="Rechthoek 8"/>
          <p:cNvSpPr/>
          <p:nvPr/>
        </p:nvSpPr>
        <p:spPr>
          <a:xfrm rot="20349446">
            <a:off x="-312619" y="503406"/>
            <a:ext cx="5157913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nl-NL" sz="6000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Vertrouw! 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44B8740C-DED1-4EAD-9F75-2BE471B0AC14}"/>
              </a:ext>
            </a:extLst>
          </p:cNvPr>
          <p:cNvSpPr txBox="1"/>
          <p:nvPr/>
        </p:nvSpPr>
        <p:spPr>
          <a:xfrm>
            <a:off x="107504" y="6416792"/>
            <a:ext cx="57861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solidFill>
                  <a:srgbClr val="0000FF"/>
                </a:solidFill>
              </a:rPr>
              <a:t>Online extra training voor alle NLP cursisten op 18 mei 2020</a:t>
            </a:r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EB66F9F2-79BF-4884-8B3B-71BF278E1FB2}"/>
              </a:ext>
            </a:extLst>
          </p:cNvPr>
          <p:cNvSpPr/>
          <p:nvPr/>
        </p:nvSpPr>
        <p:spPr>
          <a:xfrm rot="20349446">
            <a:off x="3765305" y="4849379"/>
            <a:ext cx="5362971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nl-NL" sz="3200" b="1" i="1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Breng meer vertrouwen </a:t>
            </a:r>
          </a:p>
          <a:p>
            <a:pPr algn="ctr"/>
            <a:r>
              <a:rPr lang="nl-NL" sz="3200" b="1" i="1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in jouw </a:t>
            </a:r>
            <a:r>
              <a:rPr lang="nl-NL" sz="3000" b="1" i="1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wereldmodel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268955E-77A7-457F-9511-92C521B33D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08504" cy="706090"/>
          </a:xfrm>
        </p:spPr>
        <p:txBody>
          <a:bodyPr>
            <a:noAutofit/>
          </a:bodyPr>
          <a:lstStyle/>
          <a:p>
            <a:r>
              <a:rPr lang="nl-NL" sz="3600" b="1" dirty="0">
                <a:solidFill>
                  <a:srgbClr val="0000FF"/>
                </a:solidFill>
              </a:rPr>
              <a:t>Respect voor het Wereldmodel van de ander</a:t>
            </a:r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EE42B411-7B19-4E02-A0D2-B302B4D80401}"/>
              </a:ext>
            </a:extLst>
          </p:cNvPr>
          <p:cNvSpPr/>
          <p:nvPr/>
        </p:nvSpPr>
        <p:spPr>
          <a:xfrm>
            <a:off x="4860032" y="2204864"/>
            <a:ext cx="428396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nl-NL" sz="1600" dirty="0">
                <a:solidFill>
                  <a:srgbClr val="0000FF"/>
                </a:solidFill>
                <a:latin typeface="Raleway"/>
              </a:rPr>
              <a:t>De ander handelt ook vanuit de eigen interne voorstelling.</a:t>
            </a:r>
          </a:p>
          <a:p>
            <a:pPr fontAlgn="base"/>
            <a:endParaRPr lang="nl-NL" sz="1600" dirty="0">
              <a:solidFill>
                <a:srgbClr val="0000FF"/>
              </a:solidFill>
              <a:latin typeface="Raleway"/>
            </a:endParaRPr>
          </a:p>
          <a:p>
            <a:pPr fontAlgn="base"/>
            <a:r>
              <a:rPr lang="nl-NL" sz="1600" dirty="0">
                <a:solidFill>
                  <a:srgbClr val="0000FF"/>
                </a:solidFill>
                <a:latin typeface="Raleway"/>
              </a:rPr>
              <a:t>Haar/Zijn eigen </a:t>
            </a:r>
            <a:r>
              <a:rPr lang="nl-NL" sz="1600" b="1" dirty="0">
                <a:solidFill>
                  <a:srgbClr val="0000FF"/>
                </a:solidFill>
                <a:latin typeface="Raleway"/>
              </a:rPr>
              <a:t>wereldmodel.</a:t>
            </a:r>
          </a:p>
          <a:p>
            <a:pPr fontAlgn="base"/>
            <a:endParaRPr lang="nl-NL" sz="1600" dirty="0">
              <a:solidFill>
                <a:srgbClr val="0000FF"/>
              </a:solidFill>
              <a:latin typeface="Open Sans"/>
            </a:endParaRPr>
          </a:p>
          <a:p>
            <a:pPr fontAlgn="base"/>
            <a:r>
              <a:rPr lang="nl-NL" sz="1600" dirty="0">
                <a:solidFill>
                  <a:srgbClr val="0000FF"/>
                </a:solidFill>
                <a:latin typeface="Raleway"/>
              </a:rPr>
              <a:t>Sluit aan bij dat wereldmodel. </a:t>
            </a:r>
            <a:endParaRPr lang="nl-NL" sz="1600" dirty="0">
              <a:solidFill>
                <a:srgbClr val="0000FF"/>
              </a:solidFill>
              <a:latin typeface="Open Sans"/>
            </a:endParaRPr>
          </a:p>
        </p:txBody>
      </p:sp>
      <p:sp>
        <p:nvSpPr>
          <p:cNvPr id="10" name="Rechthoek 9">
            <a:extLst>
              <a:ext uri="{FF2B5EF4-FFF2-40B4-BE49-F238E27FC236}">
                <a16:creationId xmlns:a16="http://schemas.microsoft.com/office/drawing/2014/main" id="{A1BB88F7-D63C-40E8-8064-671BA52ECB88}"/>
              </a:ext>
            </a:extLst>
          </p:cNvPr>
          <p:cNvSpPr/>
          <p:nvPr/>
        </p:nvSpPr>
        <p:spPr>
          <a:xfrm>
            <a:off x="264453" y="764704"/>
            <a:ext cx="8821372" cy="128798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nl-NL" dirty="0">
                <a:solidFill>
                  <a:srgbClr val="0000FF"/>
                </a:solidFill>
                <a:latin typeface="Raleway"/>
              </a:rPr>
              <a:t>Hoe verander je de ander? Dat is niet makkelijk! </a:t>
            </a:r>
          </a:p>
          <a:p>
            <a:pPr fontAlgn="base">
              <a:lnSpc>
                <a:spcPct val="150000"/>
              </a:lnSpc>
            </a:pPr>
            <a:r>
              <a:rPr lang="nl-NL" dirty="0">
                <a:solidFill>
                  <a:srgbClr val="0000FF"/>
                </a:solidFill>
                <a:latin typeface="Raleway"/>
              </a:rPr>
              <a:t>Beter eerst jezelf veranderen……. Dit helpt:</a:t>
            </a:r>
          </a:p>
          <a:p>
            <a:pPr fontAlgn="base">
              <a:lnSpc>
                <a:spcPct val="150000"/>
              </a:lnSpc>
            </a:pPr>
            <a:r>
              <a:rPr lang="nl-NL" b="1" dirty="0">
                <a:solidFill>
                  <a:srgbClr val="0000FF"/>
                </a:solidFill>
                <a:latin typeface="Raleway"/>
              </a:rPr>
              <a:t>“Ik heb respect voor het wereldmodel van de ander (en van mezelf)."</a:t>
            </a:r>
          </a:p>
        </p:txBody>
      </p:sp>
      <p:pic>
        <p:nvPicPr>
          <p:cNvPr id="4" name="Afbeelding 3" descr="Afbeelding met vogel, wit, zwart, groot&#10;&#10;Automatisch gegenereerde beschrijving">
            <a:extLst>
              <a:ext uri="{FF2B5EF4-FFF2-40B4-BE49-F238E27FC236}">
                <a16:creationId xmlns:a16="http://schemas.microsoft.com/office/drawing/2014/main" id="{BA114442-4E3F-493E-911D-12236DE1263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5FEFD"/>
              </a:clrFrom>
              <a:clrTo>
                <a:srgbClr val="F5FE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34922"/>
            <a:ext cx="5335484" cy="4023078"/>
          </a:xfrm>
          <a:prstGeom prst="rect">
            <a:avLst/>
          </a:prstGeom>
        </p:spPr>
      </p:pic>
      <p:sp>
        <p:nvSpPr>
          <p:cNvPr id="11" name="Rechthoek 10">
            <a:extLst>
              <a:ext uri="{FF2B5EF4-FFF2-40B4-BE49-F238E27FC236}">
                <a16:creationId xmlns:a16="http://schemas.microsoft.com/office/drawing/2014/main" id="{706A8C1D-C2BB-40F6-8056-BA0F65E340F2}"/>
              </a:ext>
            </a:extLst>
          </p:cNvPr>
          <p:cNvSpPr/>
          <p:nvPr/>
        </p:nvSpPr>
        <p:spPr>
          <a:xfrm>
            <a:off x="4860032" y="6237312"/>
            <a:ext cx="42839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nl-NL" sz="1600" dirty="0">
                <a:solidFill>
                  <a:srgbClr val="0000FF"/>
                </a:solidFill>
                <a:latin typeface="Raleway"/>
              </a:rPr>
              <a:t>Dan krijg je een goede relatie en kun je bouwen aan vertrouwen. </a:t>
            </a:r>
            <a:endParaRPr lang="nl-NL" sz="1600" dirty="0">
              <a:solidFill>
                <a:srgbClr val="0000FF"/>
              </a:solidFill>
              <a:latin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3456894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10" grpId="0" build="p" animBg="1"/>
      <p:bldP spid="11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ep 15">
            <a:extLst>
              <a:ext uri="{FF2B5EF4-FFF2-40B4-BE49-F238E27FC236}">
                <a16:creationId xmlns:a16="http://schemas.microsoft.com/office/drawing/2014/main" id="{4063505D-3BE9-42AA-8589-2A2E20AAE4D0}"/>
              </a:ext>
            </a:extLst>
          </p:cNvPr>
          <p:cNvGrpSpPr/>
          <p:nvPr/>
        </p:nvGrpSpPr>
        <p:grpSpPr>
          <a:xfrm>
            <a:off x="2967962" y="2474078"/>
            <a:ext cx="3874102" cy="3652086"/>
            <a:chOff x="2967962" y="2474078"/>
            <a:chExt cx="3874102" cy="3652086"/>
          </a:xfrm>
        </p:grpSpPr>
        <p:sp>
          <p:nvSpPr>
            <p:cNvPr id="5" name="Ovaal 4">
              <a:extLst>
                <a:ext uri="{FF2B5EF4-FFF2-40B4-BE49-F238E27FC236}">
                  <a16:creationId xmlns:a16="http://schemas.microsoft.com/office/drawing/2014/main" id="{1EC9B9EF-FE56-4B1A-AAA9-8A6AAB040271}"/>
                </a:ext>
              </a:extLst>
            </p:cNvPr>
            <p:cNvSpPr/>
            <p:nvPr/>
          </p:nvSpPr>
          <p:spPr>
            <a:xfrm>
              <a:off x="2991767" y="2474078"/>
              <a:ext cx="3850297" cy="3652086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nl-NL"/>
            </a:p>
          </p:txBody>
        </p:sp>
        <p:sp>
          <p:nvSpPr>
            <p:cNvPr id="13" name="Cirkel: leeg 12">
              <a:extLst>
                <a:ext uri="{FF2B5EF4-FFF2-40B4-BE49-F238E27FC236}">
                  <a16:creationId xmlns:a16="http://schemas.microsoft.com/office/drawing/2014/main" id="{A6407F72-4FC2-4F02-923C-C4F6A80A793E}"/>
                </a:ext>
              </a:extLst>
            </p:cNvPr>
            <p:cNvSpPr/>
            <p:nvPr/>
          </p:nvSpPr>
          <p:spPr>
            <a:xfrm>
              <a:off x="2967962" y="2474078"/>
              <a:ext cx="3850296" cy="3652086"/>
            </a:xfrm>
            <a:prstGeom prst="donut">
              <a:avLst>
                <a:gd name="adj" fmla="val 5921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solidFill>
                  <a:schemeClr val="tx1"/>
                </a:solidFill>
              </a:endParaRPr>
            </a:p>
          </p:txBody>
        </p:sp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747D72EF-EEF9-43A3-8858-65EBC7B1F8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3131840" cy="1143000"/>
          </a:xfrm>
        </p:spPr>
        <p:txBody>
          <a:bodyPr>
            <a:noAutofit/>
          </a:bodyPr>
          <a:lstStyle/>
          <a:p>
            <a:r>
              <a:rPr lang="nl-NL" b="1" dirty="0">
                <a:solidFill>
                  <a:srgbClr val="0000FF"/>
                </a:solidFill>
              </a:rPr>
              <a:t>Cirkel van </a:t>
            </a:r>
            <a:br>
              <a:rPr lang="nl-NL" b="1" dirty="0">
                <a:solidFill>
                  <a:srgbClr val="0000FF"/>
                </a:solidFill>
              </a:rPr>
            </a:br>
            <a:r>
              <a:rPr lang="nl-NL" b="1" dirty="0">
                <a:solidFill>
                  <a:srgbClr val="0000FF"/>
                </a:solidFill>
              </a:rPr>
              <a:t>vertrouwen </a:t>
            </a:r>
          </a:p>
        </p:txBody>
      </p:sp>
      <p:cxnSp>
        <p:nvCxnSpPr>
          <p:cNvPr id="6" name="Rechte verbindingslijn 5">
            <a:extLst>
              <a:ext uri="{FF2B5EF4-FFF2-40B4-BE49-F238E27FC236}">
                <a16:creationId xmlns:a16="http://schemas.microsoft.com/office/drawing/2014/main" id="{DA07BA86-B8C9-4349-A3DE-BFE1F7019180}"/>
              </a:ext>
            </a:extLst>
          </p:cNvPr>
          <p:cNvCxnSpPr/>
          <p:nvPr/>
        </p:nvCxnSpPr>
        <p:spPr>
          <a:xfrm>
            <a:off x="3575578" y="2990418"/>
            <a:ext cx="1263927" cy="130048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Rechte verbindingslijn 6">
            <a:extLst>
              <a:ext uri="{FF2B5EF4-FFF2-40B4-BE49-F238E27FC236}">
                <a16:creationId xmlns:a16="http://schemas.microsoft.com/office/drawing/2014/main" id="{ED92EE3B-B8FA-4400-90A0-0E427CA6D53A}"/>
              </a:ext>
            </a:extLst>
          </p:cNvPr>
          <p:cNvCxnSpPr/>
          <p:nvPr/>
        </p:nvCxnSpPr>
        <p:spPr>
          <a:xfrm flipH="1">
            <a:off x="4839505" y="3257808"/>
            <a:ext cx="1685236" cy="1045248"/>
          </a:xfrm>
          <a:prstGeom prst="line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cxnSp>
        <p:nvCxnSpPr>
          <p:cNvPr id="8" name="Rechte verbindingslijn 7">
            <a:extLst>
              <a:ext uri="{FF2B5EF4-FFF2-40B4-BE49-F238E27FC236}">
                <a16:creationId xmlns:a16="http://schemas.microsoft.com/office/drawing/2014/main" id="{D0C68A76-F1CE-42D2-9ED6-42C38A31A54A}"/>
              </a:ext>
            </a:extLst>
          </p:cNvPr>
          <p:cNvCxnSpPr/>
          <p:nvPr/>
        </p:nvCxnSpPr>
        <p:spPr>
          <a:xfrm flipH="1">
            <a:off x="4769287" y="4303056"/>
            <a:ext cx="70218" cy="1823107"/>
          </a:xfrm>
          <a:prstGeom prst="line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sp>
        <p:nvSpPr>
          <p:cNvPr id="9" name="Tekstvak 11">
            <a:extLst>
              <a:ext uri="{FF2B5EF4-FFF2-40B4-BE49-F238E27FC236}">
                <a16:creationId xmlns:a16="http://schemas.microsoft.com/office/drawing/2014/main" id="{01D53BD8-8AC2-426F-86BA-0CFF52FC975E}"/>
              </a:ext>
            </a:extLst>
          </p:cNvPr>
          <p:cNvSpPr txBox="1"/>
          <p:nvPr/>
        </p:nvSpPr>
        <p:spPr>
          <a:xfrm>
            <a:off x="3930890" y="2801621"/>
            <a:ext cx="2064264" cy="835896"/>
          </a:xfrm>
          <a:prstGeom prst="rect">
            <a:avLst/>
          </a:prstGeom>
          <a:noFill/>
          <a:ln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  <a:tabLst>
                <a:tab pos="215900" algn="l"/>
              </a:tabLst>
            </a:pPr>
            <a:r>
              <a:rPr lang="nl-NL" sz="2400" dirty="0">
                <a:ln>
                  <a:noFill/>
                </a:ln>
                <a:solidFill>
                  <a:srgbClr val="FF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ea typeface="Times New Roman" panose="02020603050405020304" pitchFamily="18" charset="0"/>
              </a:rPr>
              <a:t>Observeer</a:t>
            </a:r>
          </a:p>
          <a:p>
            <a:pPr algn="ctr">
              <a:spcAft>
                <a:spcPts val="0"/>
              </a:spcAft>
              <a:tabLst>
                <a:tab pos="215900" algn="l"/>
              </a:tabLst>
            </a:pPr>
            <a:r>
              <a:rPr lang="nl-NL" sz="2400" dirty="0">
                <a:solidFill>
                  <a:srgbClr val="FF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ea typeface="Times New Roman" panose="02020603050405020304" pitchFamily="18" charset="0"/>
              </a:rPr>
              <a:t>met aandacht</a:t>
            </a:r>
            <a:endParaRPr lang="nl-NL" sz="1200" dirty="0">
              <a:solidFill>
                <a:srgbClr val="000000"/>
              </a:solidFill>
              <a:effectLst/>
              <a:ea typeface="Times New Roman" panose="02020603050405020304" pitchFamily="18" charset="0"/>
            </a:endParaRPr>
          </a:p>
        </p:txBody>
      </p:sp>
      <p:sp>
        <p:nvSpPr>
          <p:cNvPr id="10" name="Tekstvak 12">
            <a:extLst>
              <a:ext uri="{FF2B5EF4-FFF2-40B4-BE49-F238E27FC236}">
                <a16:creationId xmlns:a16="http://schemas.microsoft.com/office/drawing/2014/main" id="{B8DF8D0A-F565-41D4-80F1-EBDE78D1E149}"/>
              </a:ext>
            </a:extLst>
          </p:cNvPr>
          <p:cNvSpPr txBox="1"/>
          <p:nvPr/>
        </p:nvSpPr>
        <p:spPr>
          <a:xfrm rot="3140747">
            <a:off x="3108250" y="4031753"/>
            <a:ext cx="1825674" cy="924468"/>
          </a:xfrm>
          <a:prstGeom prst="rect">
            <a:avLst/>
          </a:prstGeom>
          <a:noFill/>
          <a:ln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tabLst>
                <a:tab pos="215900" algn="l"/>
              </a:tabLst>
            </a:pPr>
            <a:r>
              <a:rPr lang="nl-NL" sz="2400" dirty="0">
                <a:solidFill>
                  <a:srgbClr val="FF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Luister zorgvuldig</a:t>
            </a:r>
          </a:p>
        </p:txBody>
      </p:sp>
      <p:sp>
        <p:nvSpPr>
          <p:cNvPr id="11" name="Tekstvak 15">
            <a:extLst>
              <a:ext uri="{FF2B5EF4-FFF2-40B4-BE49-F238E27FC236}">
                <a16:creationId xmlns:a16="http://schemas.microsoft.com/office/drawing/2014/main" id="{CB984F91-068F-4050-A43D-911F2B1CBB72}"/>
              </a:ext>
            </a:extLst>
          </p:cNvPr>
          <p:cNvSpPr txBox="1"/>
          <p:nvPr/>
        </p:nvSpPr>
        <p:spPr>
          <a:xfrm rot="18466995">
            <a:off x="4474544" y="4362336"/>
            <a:ext cx="2392684" cy="925975"/>
          </a:xfrm>
          <a:prstGeom prst="rect">
            <a:avLst/>
          </a:prstGeom>
          <a:noFill/>
          <a:ln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  <a:tabLst>
                <a:tab pos="215900" algn="l"/>
              </a:tabLst>
            </a:pPr>
            <a:r>
              <a:rPr lang="nl-NL" sz="2400" dirty="0">
                <a:solidFill>
                  <a:srgbClr val="FF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Vraag met respect</a:t>
            </a:r>
          </a:p>
        </p:txBody>
      </p:sp>
      <p:sp>
        <p:nvSpPr>
          <p:cNvPr id="14" name="Gelijkbenige driehoek 13">
            <a:extLst>
              <a:ext uri="{FF2B5EF4-FFF2-40B4-BE49-F238E27FC236}">
                <a16:creationId xmlns:a16="http://schemas.microsoft.com/office/drawing/2014/main" id="{C5EEE4F5-8C1E-401F-8379-E9650EB41456}"/>
              </a:ext>
            </a:extLst>
          </p:cNvPr>
          <p:cNvSpPr/>
          <p:nvPr/>
        </p:nvSpPr>
        <p:spPr>
          <a:xfrm rot="13942212">
            <a:off x="3357388" y="2799119"/>
            <a:ext cx="607616" cy="515001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" name="Gelijkbenige driehoek 17">
            <a:extLst>
              <a:ext uri="{FF2B5EF4-FFF2-40B4-BE49-F238E27FC236}">
                <a16:creationId xmlns:a16="http://schemas.microsoft.com/office/drawing/2014/main" id="{441C4A7C-02A4-4F72-B3EB-FB5CEE0354AE}"/>
              </a:ext>
            </a:extLst>
          </p:cNvPr>
          <p:cNvSpPr/>
          <p:nvPr/>
        </p:nvSpPr>
        <p:spPr>
          <a:xfrm rot="5400000">
            <a:off x="4543370" y="5767941"/>
            <a:ext cx="607616" cy="515001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9" name="Gelijkbenige driehoek 18">
            <a:extLst>
              <a:ext uri="{FF2B5EF4-FFF2-40B4-BE49-F238E27FC236}">
                <a16:creationId xmlns:a16="http://schemas.microsoft.com/office/drawing/2014/main" id="{CBA0F4A5-8429-4CCD-A32E-A1DDB1620AB6}"/>
              </a:ext>
            </a:extLst>
          </p:cNvPr>
          <p:cNvSpPr/>
          <p:nvPr/>
        </p:nvSpPr>
        <p:spPr>
          <a:xfrm rot="19307158">
            <a:off x="6079794" y="3000589"/>
            <a:ext cx="607616" cy="515001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7" name="Pijl: rechts 16">
            <a:extLst>
              <a:ext uri="{FF2B5EF4-FFF2-40B4-BE49-F238E27FC236}">
                <a16:creationId xmlns:a16="http://schemas.microsoft.com/office/drawing/2014/main" id="{A2D3CB08-72E0-45CC-86D8-DCC28DEAAA52}"/>
              </a:ext>
            </a:extLst>
          </p:cNvPr>
          <p:cNvSpPr/>
          <p:nvPr/>
        </p:nvSpPr>
        <p:spPr>
          <a:xfrm>
            <a:off x="5171524" y="5771367"/>
            <a:ext cx="2635673" cy="4535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0" name="Tekstvak 19">
            <a:extLst>
              <a:ext uri="{FF2B5EF4-FFF2-40B4-BE49-F238E27FC236}">
                <a16:creationId xmlns:a16="http://schemas.microsoft.com/office/drawing/2014/main" id="{9C11C435-9996-481B-B5BC-1E6CD8E5ED55}"/>
              </a:ext>
            </a:extLst>
          </p:cNvPr>
          <p:cNvSpPr txBox="1"/>
          <p:nvPr/>
        </p:nvSpPr>
        <p:spPr>
          <a:xfrm>
            <a:off x="5721359" y="6211669"/>
            <a:ext cx="3326712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rgbClr val="0000FF"/>
                </a:solidFill>
              </a:rPr>
              <a:t>Bouw respect op voor </a:t>
            </a:r>
          </a:p>
          <a:p>
            <a:r>
              <a:rPr lang="nl-NL" dirty="0">
                <a:solidFill>
                  <a:srgbClr val="0000FF"/>
                </a:solidFill>
              </a:rPr>
              <a:t>het wereldmodel van de ander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750ACDD8-6397-4A2C-B1A8-90DDA76038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5660" y="2029095"/>
            <a:ext cx="2162175" cy="3238500"/>
          </a:xfrm>
          <a:prstGeom prst="rect">
            <a:avLst/>
          </a:prstGeom>
        </p:spPr>
      </p:pic>
      <p:pic>
        <p:nvPicPr>
          <p:cNvPr id="15" name="Afbeelding 14">
            <a:extLst>
              <a:ext uri="{FF2B5EF4-FFF2-40B4-BE49-F238E27FC236}">
                <a16:creationId xmlns:a16="http://schemas.microsoft.com/office/drawing/2014/main" id="{DE8BDF49-C406-4E42-B0A3-57BABC9BB84F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153422" y="91989"/>
            <a:ext cx="1828800" cy="2676525"/>
          </a:xfrm>
          <a:prstGeom prst="rect">
            <a:avLst/>
          </a:prstGeom>
        </p:spPr>
      </p:pic>
      <p:pic>
        <p:nvPicPr>
          <p:cNvPr id="21" name="Afbeelding 20">
            <a:extLst>
              <a:ext uri="{FF2B5EF4-FFF2-40B4-BE49-F238E27FC236}">
                <a16:creationId xmlns:a16="http://schemas.microsoft.com/office/drawing/2014/main" id="{D8A5B02F-370E-47E3-9AA3-F5D3E5C41693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81381" y="3119901"/>
            <a:ext cx="1714500" cy="255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660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4" grpId="0" animBg="1"/>
      <p:bldP spid="18" grpId="0" animBg="1"/>
      <p:bldP spid="19" grpId="0" animBg="1"/>
      <p:bldP spid="17" grpId="0" animBg="1"/>
      <p:bldP spid="2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63C4276-FB9C-4F9A-B5D9-13076A4AAB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>
                <a:solidFill>
                  <a:srgbClr val="0000FF"/>
                </a:solidFill>
              </a:rPr>
              <a:t>Oefening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075D000-5B64-46BB-87A5-E52895239F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005077"/>
          </a:xfrm>
        </p:spPr>
        <p:txBody>
          <a:bodyPr>
            <a:normAutofit/>
          </a:bodyPr>
          <a:lstStyle/>
          <a:p>
            <a:r>
              <a:rPr lang="nl-NL" dirty="0">
                <a:solidFill>
                  <a:srgbClr val="0000FF"/>
                </a:solidFill>
              </a:rPr>
              <a:t>Ga naar een situatie waarin je zelf veel zelfvertrouwen hebt </a:t>
            </a:r>
          </a:p>
          <a:p>
            <a:endParaRPr lang="nl-NL" dirty="0">
              <a:solidFill>
                <a:srgbClr val="0000FF"/>
              </a:solidFill>
            </a:endParaRPr>
          </a:p>
          <a:p>
            <a:r>
              <a:rPr lang="nl-NL" dirty="0">
                <a:solidFill>
                  <a:srgbClr val="0000FF"/>
                </a:solidFill>
              </a:rPr>
              <a:t>Ga nu  naar een situatie waarin je vertrouwen in een ander hebt</a:t>
            </a:r>
          </a:p>
          <a:p>
            <a:endParaRPr lang="nl-NL" dirty="0">
              <a:solidFill>
                <a:srgbClr val="0000FF"/>
              </a:solidFill>
            </a:endParaRPr>
          </a:p>
          <a:p>
            <a:r>
              <a:rPr lang="nl-NL" dirty="0">
                <a:solidFill>
                  <a:srgbClr val="0000FF"/>
                </a:solidFill>
              </a:rPr>
              <a:t>In twee of drietallen deel je situaties</a:t>
            </a:r>
          </a:p>
        </p:txBody>
      </p:sp>
    </p:spTree>
    <p:extLst>
      <p:ext uri="{BB962C8B-B14F-4D97-AF65-F5344CB8AC3E}">
        <p14:creationId xmlns:p14="http://schemas.microsoft.com/office/powerpoint/2010/main" val="957338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kstvak 24">
            <a:extLst>
              <a:ext uri="{FF2B5EF4-FFF2-40B4-BE49-F238E27FC236}">
                <a16:creationId xmlns:a16="http://schemas.microsoft.com/office/drawing/2014/main" id="{C369A8F9-E784-4826-A857-C5B305398BB2}"/>
              </a:ext>
            </a:extLst>
          </p:cNvPr>
          <p:cNvSpPr txBox="1"/>
          <p:nvPr/>
        </p:nvSpPr>
        <p:spPr>
          <a:xfrm>
            <a:off x="0" y="45084"/>
            <a:ext cx="40099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b="1" i="1" dirty="0">
                <a:solidFill>
                  <a:srgbClr val="0000FF"/>
                </a:solidFill>
              </a:rPr>
              <a:t>Hoe kom je </a:t>
            </a:r>
          </a:p>
          <a:p>
            <a:r>
              <a:rPr lang="nl-NL" sz="3600" b="1" i="1" dirty="0">
                <a:solidFill>
                  <a:srgbClr val="0000FF"/>
                </a:solidFill>
              </a:rPr>
              <a:t>aan vertrouwen?</a:t>
            </a:r>
            <a:endParaRPr lang="nl-NL" sz="3600" b="1" i="1" baseline="30000" dirty="0">
              <a:solidFill>
                <a:srgbClr val="0000FF"/>
              </a:solidFill>
            </a:endParaRPr>
          </a:p>
        </p:txBody>
      </p:sp>
      <p:grpSp>
        <p:nvGrpSpPr>
          <p:cNvPr id="1028" name="Groep 1027">
            <a:extLst>
              <a:ext uri="{FF2B5EF4-FFF2-40B4-BE49-F238E27FC236}">
                <a16:creationId xmlns:a16="http://schemas.microsoft.com/office/drawing/2014/main" id="{3B2C0645-915A-4832-99BC-2118B240DE63}"/>
              </a:ext>
            </a:extLst>
          </p:cNvPr>
          <p:cNvGrpSpPr/>
          <p:nvPr/>
        </p:nvGrpSpPr>
        <p:grpSpPr>
          <a:xfrm>
            <a:off x="1445977" y="539060"/>
            <a:ext cx="3182962" cy="7210021"/>
            <a:chOff x="1445977" y="539060"/>
            <a:chExt cx="3182962" cy="7210021"/>
          </a:xfrm>
        </p:grpSpPr>
        <p:sp>
          <p:nvSpPr>
            <p:cNvPr id="9" name="Boog 8">
              <a:extLst>
                <a:ext uri="{FF2B5EF4-FFF2-40B4-BE49-F238E27FC236}">
                  <a16:creationId xmlns:a16="http://schemas.microsoft.com/office/drawing/2014/main" id="{2E32F39F-E6A4-40F3-856D-C8E4B524C15F}"/>
                </a:ext>
              </a:extLst>
            </p:cNvPr>
            <p:cNvSpPr/>
            <p:nvPr/>
          </p:nvSpPr>
          <p:spPr>
            <a:xfrm rot="12758862">
              <a:off x="1445977" y="539060"/>
              <a:ext cx="1294630" cy="7210021"/>
            </a:xfrm>
            <a:prstGeom prst="arc">
              <a:avLst>
                <a:gd name="adj1" fmla="val 16828828"/>
                <a:gd name="adj2" fmla="val 5329995"/>
              </a:avLst>
            </a:prstGeom>
            <a:ln w="762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Gelijkbenige driehoek 9">
              <a:extLst>
                <a:ext uri="{FF2B5EF4-FFF2-40B4-BE49-F238E27FC236}">
                  <a16:creationId xmlns:a16="http://schemas.microsoft.com/office/drawing/2014/main" id="{FC26EB93-2D2C-4BCE-8CFD-42E6CC80AFC1}"/>
                </a:ext>
              </a:extLst>
            </p:cNvPr>
            <p:cNvSpPr/>
            <p:nvPr/>
          </p:nvSpPr>
          <p:spPr>
            <a:xfrm rot="5201979">
              <a:off x="4021123" y="722873"/>
              <a:ext cx="542855" cy="672777"/>
            </a:xfrm>
            <a:prstGeom prst="triangl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43" name="Groep 1042">
            <a:extLst>
              <a:ext uri="{FF2B5EF4-FFF2-40B4-BE49-F238E27FC236}">
                <a16:creationId xmlns:a16="http://schemas.microsoft.com/office/drawing/2014/main" id="{E07D3100-D72C-47E4-B1CF-E317D51CF042}"/>
              </a:ext>
            </a:extLst>
          </p:cNvPr>
          <p:cNvGrpSpPr/>
          <p:nvPr/>
        </p:nvGrpSpPr>
        <p:grpSpPr>
          <a:xfrm>
            <a:off x="283975" y="6030712"/>
            <a:ext cx="8677409" cy="612933"/>
            <a:chOff x="283975" y="6030712"/>
            <a:chExt cx="3529491" cy="612933"/>
          </a:xfrm>
        </p:grpSpPr>
        <p:sp>
          <p:nvSpPr>
            <p:cNvPr id="7" name="Rechthoek 6">
              <a:extLst>
                <a:ext uri="{FF2B5EF4-FFF2-40B4-BE49-F238E27FC236}">
                  <a16:creationId xmlns:a16="http://schemas.microsoft.com/office/drawing/2014/main" id="{79962322-F709-41DC-ABE2-4CE3D97C4E75}"/>
                </a:ext>
              </a:extLst>
            </p:cNvPr>
            <p:cNvSpPr/>
            <p:nvPr/>
          </p:nvSpPr>
          <p:spPr>
            <a:xfrm>
              <a:off x="283975" y="6058868"/>
              <a:ext cx="3529491" cy="58477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 wrap="square" lIns="91440" tIns="45720" rIns="91440" bIns="45720">
              <a:spAutoFit/>
            </a:bodyPr>
            <a:lstStyle/>
            <a:p>
              <a:r>
                <a:rPr lang="nl-NL" sz="3200" i="1" dirty="0">
                  <a:ln w="0"/>
                  <a:solidFill>
                    <a:srgbClr val="0000FF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Vertrouwen in jezelf                                                         </a:t>
              </a:r>
              <a:endParaRPr lang="nl-NL" sz="3200" b="0" i="1" cap="none" spc="0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cxnSp>
          <p:nvCxnSpPr>
            <p:cNvPr id="3" name="Verbindingslijn: gebogen 2">
              <a:extLst>
                <a:ext uri="{FF2B5EF4-FFF2-40B4-BE49-F238E27FC236}">
                  <a16:creationId xmlns:a16="http://schemas.microsoft.com/office/drawing/2014/main" id="{2677A2D2-E813-4398-A533-6A5F7CFDAD3D}"/>
                </a:ext>
              </a:extLst>
            </p:cNvPr>
            <p:cNvCxnSpPr>
              <a:cxnSpLocks/>
            </p:cNvCxnSpPr>
            <p:nvPr/>
          </p:nvCxnSpPr>
          <p:spPr>
            <a:xfrm rot="5400000" flipH="1" flipV="1">
              <a:off x="240144" y="6074543"/>
              <a:ext cx="612933" cy="525271"/>
            </a:xfrm>
            <a:prstGeom prst="bentConnector3">
              <a:avLst>
                <a:gd name="adj1" fmla="val 96886"/>
              </a:avLst>
            </a:prstGeom>
            <a:ln w="571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45" name="Groep 1044">
            <a:extLst>
              <a:ext uri="{FF2B5EF4-FFF2-40B4-BE49-F238E27FC236}">
                <a16:creationId xmlns:a16="http://schemas.microsoft.com/office/drawing/2014/main" id="{3EB7F095-7C83-4AA6-B0C8-CEE3AEEE712B}"/>
              </a:ext>
            </a:extLst>
          </p:cNvPr>
          <p:cNvGrpSpPr/>
          <p:nvPr/>
        </p:nvGrpSpPr>
        <p:grpSpPr>
          <a:xfrm>
            <a:off x="1298638" y="4944958"/>
            <a:ext cx="7665850" cy="602168"/>
            <a:chOff x="1298638" y="4944958"/>
            <a:chExt cx="7665850" cy="602168"/>
          </a:xfrm>
        </p:grpSpPr>
        <p:sp>
          <p:nvSpPr>
            <p:cNvPr id="35" name="Rechthoek 34">
              <a:extLst>
                <a:ext uri="{FF2B5EF4-FFF2-40B4-BE49-F238E27FC236}">
                  <a16:creationId xmlns:a16="http://schemas.microsoft.com/office/drawing/2014/main" id="{A71121F2-DEF7-4AE2-ACCE-1D8400325E64}"/>
                </a:ext>
              </a:extLst>
            </p:cNvPr>
            <p:cNvSpPr/>
            <p:nvPr/>
          </p:nvSpPr>
          <p:spPr>
            <a:xfrm>
              <a:off x="1337657" y="4962351"/>
              <a:ext cx="7626831" cy="58477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 wrap="none" lIns="91440" tIns="45720" rIns="91440" bIns="45720">
              <a:spAutoFit/>
            </a:bodyPr>
            <a:lstStyle/>
            <a:p>
              <a:r>
                <a:rPr lang="nl-NL" sz="3200" i="1" dirty="0">
                  <a:ln w="0"/>
                  <a:solidFill>
                    <a:srgbClr val="0000FF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Begrijpen van het wereldmodel van de ander</a:t>
              </a:r>
              <a:endParaRPr lang="nl-NL" sz="3200" b="0" i="1" cap="none" spc="0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cxnSp>
          <p:nvCxnSpPr>
            <p:cNvPr id="20" name="Verbindingslijn: gebogen 19">
              <a:extLst>
                <a:ext uri="{FF2B5EF4-FFF2-40B4-BE49-F238E27FC236}">
                  <a16:creationId xmlns:a16="http://schemas.microsoft.com/office/drawing/2014/main" id="{DA16145A-6877-49EA-A74D-F40421DA49B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298638" y="4944958"/>
              <a:ext cx="640523" cy="574010"/>
            </a:xfrm>
            <a:prstGeom prst="bentConnector3">
              <a:avLst>
                <a:gd name="adj1" fmla="val 6493"/>
              </a:avLst>
            </a:prstGeom>
            <a:ln w="571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47" name="Groep 1046">
            <a:extLst>
              <a:ext uri="{FF2B5EF4-FFF2-40B4-BE49-F238E27FC236}">
                <a16:creationId xmlns:a16="http://schemas.microsoft.com/office/drawing/2014/main" id="{BD85D420-51EB-4E6A-834D-228992EE6B7B}"/>
              </a:ext>
            </a:extLst>
          </p:cNvPr>
          <p:cNvGrpSpPr/>
          <p:nvPr/>
        </p:nvGrpSpPr>
        <p:grpSpPr>
          <a:xfrm>
            <a:off x="2396585" y="3865096"/>
            <a:ext cx="6567903" cy="589410"/>
            <a:chOff x="2396585" y="3865096"/>
            <a:chExt cx="6567903" cy="589410"/>
          </a:xfrm>
        </p:grpSpPr>
        <p:sp>
          <p:nvSpPr>
            <p:cNvPr id="36" name="Rechthoek 35">
              <a:extLst>
                <a:ext uri="{FF2B5EF4-FFF2-40B4-BE49-F238E27FC236}">
                  <a16:creationId xmlns:a16="http://schemas.microsoft.com/office/drawing/2014/main" id="{D2270116-497B-4A75-B0A6-E1454D5E780B}"/>
                </a:ext>
              </a:extLst>
            </p:cNvPr>
            <p:cNvSpPr/>
            <p:nvPr/>
          </p:nvSpPr>
          <p:spPr>
            <a:xfrm>
              <a:off x="2403525" y="3865833"/>
              <a:ext cx="6560963" cy="58477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nl-NL" sz="3200" i="1" dirty="0">
                  <a:ln w="0"/>
                  <a:solidFill>
                    <a:srgbClr val="0000FF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Respecteren van je eigen wereldmodel</a:t>
              </a:r>
              <a:endParaRPr lang="nl-NL" sz="3200" b="0" i="1" cap="none" spc="0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cxnSp>
          <p:nvCxnSpPr>
            <p:cNvPr id="22" name="Verbindingslijn: gebogen 21">
              <a:extLst>
                <a:ext uri="{FF2B5EF4-FFF2-40B4-BE49-F238E27FC236}">
                  <a16:creationId xmlns:a16="http://schemas.microsoft.com/office/drawing/2014/main" id="{9AB813F7-593B-4C49-A25B-939FAF22186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396585" y="3865096"/>
              <a:ext cx="685994" cy="589410"/>
            </a:xfrm>
            <a:prstGeom prst="bentConnector3">
              <a:avLst>
                <a:gd name="adj1" fmla="val 1760"/>
              </a:avLst>
            </a:prstGeom>
            <a:ln w="571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49" name="Groep 1048">
            <a:extLst>
              <a:ext uri="{FF2B5EF4-FFF2-40B4-BE49-F238E27FC236}">
                <a16:creationId xmlns:a16="http://schemas.microsoft.com/office/drawing/2014/main" id="{3FF29DC0-98AC-4360-9F28-B8C3C4D2B8B2}"/>
              </a:ext>
            </a:extLst>
          </p:cNvPr>
          <p:cNvGrpSpPr/>
          <p:nvPr/>
        </p:nvGrpSpPr>
        <p:grpSpPr>
          <a:xfrm>
            <a:off x="3520625" y="2258803"/>
            <a:ext cx="5443863" cy="602844"/>
            <a:chOff x="3520625" y="2258803"/>
            <a:chExt cx="5443863" cy="602844"/>
          </a:xfrm>
        </p:grpSpPr>
        <p:sp>
          <p:nvSpPr>
            <p:cNvPr id="34" name="Rechthoek 33">
              <a:extLst>
                <a:ext uri="{FF2B5EF4-FFF2-40B4-BE49-F238E27FC236}">
                  <a16:creationId xmlns:a16="http://schemas.microsoft.com/office/drawing/2014/main" id="{AE8B0EDF-B776-4D15-B73A-3066FE90A84B}"/>
                </a:ext>
              </a:extLst>
            </p:cNvPr>
            <p:cNvSpPr/>
            <p:nvPr/>
          </p:nvSpPr>
          <p:spPr>
            <a:xfrm>
              <a:off x="3520625" y="2276872"/>
              <a:ext cx="5443863" cy="58477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nl-NL" sz="3200" i="1" dirty="0">
                  <a:ln w="0"/>
                  <a:solidFill>
                    <a:srgbClr val="0000FF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Onbewuste empathische relatie</a:t>
              </a:r>
              <a:endParaRPr lang="nl-NL" sz="3200" b="0" i="1" cap="none" spc="0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cxnSp>
          <p:nvCxnSpPr>
            <p:cNvPr id="27" name="Verbindingslijn: gebogen 26">
              <a:extLst>
                <a:ext uri="{FF2B5EF4-FFF2-40B4-BE49-F238E27FC236}">
                  <a16:creationId xmlns:a16="http://schemas.microsoft.com/office/drawing/2014/main" id="{8AC9AD3C-7592-4D5C-90FF-9EDC44624C4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545371" y="2258803"/>
              <a:ext cx="628417" cy="566326"/>
            </a:xfrm>
            <a:prstGeom prst="bentConnector3">
              <a:avLst>
                <a:gd name="adj1" fmla="val -4046"/>
              </a:avLst>
            </a:prstGeom>
            <a:ln w="571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44" name="Groep 1043">
            <a:extLst>
              <a:ext uri="{FF2B5EF4-FFF2-40B4-BE49-F238E27FC236}">
                <a16:creationId xmlns:a16="http://schemas.microsoft.com/office/drawing/2014/main" id="{C3D5EE0E-09C2-437F-B498-40A004D0B8D6}"/>
              </a:ext>
            </a:extLst>
          </p:cNvPr>
          <p:cNvGrpSpPr/>
          <p:nvPr/>
        </p:nvGrpSpPr>
        <p:grpSpPr>
          <a:xfrm>
            <a:off x="809246" y="5482455"/>
            <a:ext cx="8191157" cy="609032"/>
            <a:chOff x="809246" y="5482455"/>
            <a:chExt cx="8200501" cy="609032"/>
          </a:xfrm>
        </p:grpSpPr>
        <p:sp>
          <p:nvSpPr>
            <p:cNvPr id="24" name="Rechthoek 23">
              <a:extLst>
                <a:ext uri="{FF2B5EF4-FFF2-40B4-BE49-F238E27FC236}">
                  <a16:creationId xmlns:a16="http://schemas.microsoft.com/office/drawing/2014/main" id="{994414C3-4084-45EA-8651-ADAE191CE0DA}"/>
                </a:ext>
              </a:extLst>
            </p:cNvPr>
            <p:cNvSpPr/>
            <p:nvPr/>
          </p:nvSpPr>
          <p:spPr>
            <a:xfrm>
              <a:off x="809246" y="5506712"/>
              <a:ext cx="8200501" cy="58477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 wrap="square" lIns="91440" tIns="45720" rIns="91440" bIns="45720">
              <a:spAutoFit/>
            </a:bodyPr>
            <a:lstStyle/>
            <a:p>
              <a:r>
                <a:rPr lang="nl-NL" sz="3200" i="1" dirty="0">
                  <a:ln w="0"/>
                  <a:solidFill>
                    <a:srgbClr val="0000FF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Vertrouwen in de ander                                    </a:t>
              </a:r>
              <a:endParaRPr lang="nl-NL" sz="3200" b="0" i="1" cap="none" spc="0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cxnSp>
          <p:nvCxnSpPr>
            <p:cNvPr id="53" name="Verbindingslijn: gebogen 52">
              <a:extLst>
                <a:ext uri="{FF2B5EF4-FFF2-40B4-BE49-F238E27FC236}">
                  <a16:creationId xmlns:a16="http://schemas.microsoft.com/office/drawing/2014/main" id="{580B08BC-1180-4E9A-978A-4B83D48AFA7D}"/>
                </a:ext>
              </a:extLst>
            </p:cNvPr>
            <p:cNvCxnSpPr>
              <a:cxnSpLocks/>
            </p:cNvCxnSpPr>
            <p:nvPr/>
          </p:nvCxnSpPr>
          <p:spPr>
            <a:xfrm rot="5400000" flipH="1" flipV="1">
              <a:off x="776708" y="5514994"/>
              <a:ext cx="548255" cy="483178"/>
            </a:xfrm>
            <a:prstGeom prst="bentConnector3">
              <a:avLst>
                <a:gd name="adj1" fmla="val 94476"/>
              </a:avLst>
            </a:prstGeom>
            <a:ln w="571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51" name="Groep 1050">
            <a:extLst>
              <a:ext uri="{FF2B5EF4-FFF2-40B4-BE49-F238E27FC236}">
                <a16:creationId xmlns:a16="http://schemas.microsoft.com/office/drawing/2014/main" id="{F321E596-21E6-437C-98B9-7F0EE2ADA81B}"/>
              </a:ext>
            </a:extLst>
          </p:cNvPr>
          <p:cNvGrpSpPr/>
          <p:nvPr/>
        </p:nvGrpSpPr>
        <p:grpSpPr>
          <a:xfrm>
            <a:off x="5292079" y="362406"/>
            <a:ext cx="3689573" cy="1327337"/>
            <a:chOff x="5292080" y="362406"/>
            <a:chExt cx="3544560" cy="1327337"/>
          </a:xfrm>
        </p:grpSpPr>
        <p:sp>
          <p:nvSpPr>
            <p:cNvPr id="38" name="Rechthoek 37">
              <a:extLst>
                <a:ext uri="{FF2B5EF4-FFF2-40B4-BE49-F238E27FC236}">
                  <a16:creationId xmlns:a16="http://schemas.microsoft.com/office/drawing/2014/main" id="{C86C7C7A-2DAA-4C22-AFA9-AF7DDA671ECF}"/>
                </a:ext>
              </a:extLst>
            </p:cNvPr>
            <p:cNvSpPr/>
            <p:nvPr/>
          </p:nvSpPr>
          <p:spPr>
            <a:xfrm>
              <a:off x="5292080" y="366304"/>
              <a:ext cx="3544560" cy="1323439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nl-NL" sz="8000" i="1" dirty="0">
                  <a:ln w="0"/>
                  <a:solidFill>
                    <a:srgbClr val="0000FF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Rapport</a:t>
              </a:r>
              <a:endParaRPr lang="nl-NL" sz="8000" b="0" i="1" cap="none" spc="0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cxnSp>
          <p:nvCxnSpPr>
            <p:cNvPr id="61" name="Verbindingslijn: gebogen 60">
              <a:extLst>
                <a:ext uri="{FF2B5EF4-FFF2-40B4-BE49-F238E27FC236}">
                  <a16:creationId xmlns:a16="http://schemas.microsoft.com/office/drawing/2014/main" id="{8ADA3C48-9236-4469-B722-51BC9694DF7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292080" y="362406"/>
              <a:ext cx="3544560" cy="1308905"/>
            </a:xfrm>
            <a:prstGeom prst="bentConnector3">
              <a:avLst>
                <a:gd name="adj1" fmla="val -120"/>
              </a:avLst>
            </a:prstGeom>
            <a:ln w="571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46" name="Groep 1045">
            <a:extLst>
              <a:ext uri="{FF2B5EF4-FFF2-40B4-BE49-F238E27FC236}">
                <a16:creationId xmlns:a16="http://schemas.microsoft.com/office/drawing/2014/main" id="{2DF8E6BB-644E-451D-A87A-A115F4B5BD9B}"/>
              </a:ext>
            </a:extLst>
          </p:cNvPr>
          <p:cNvGrpSpPr/>
          <p:nvPr/>
        </p:nvGrpSpPr>
        <p:grpSpPr>
          <a:xfrm>
            <a:off x="1905237" y="4414092"/>
            <a:ext cx="7056146" cy="584775"/>
            <a:chOff x="1905237" y="4414092"/>
            <a:chExt cx="6149699" cy="584775"/>
          </a:xfrm>
        </p:grpSpPr>
        <p:sp>
          <p:nvSpPr>
            <p:cNvPr id="33" name="Rechthoek 32">
              <a:extLst>
                <a:ext uri="{FF2B5EF4-FFF2-40B4-BE49-F238E27FC236}">
                  <a16:creationId xmlns:a16="http://schemas.microsoft.com/office/drawing/2014/main" id="{6AD81E31-15E4-4A6C-BC9A-C6D636FCB354}"/>
                </a:ext>
              </a:extLst>
            </p:cNvPr>
            <p:cNvSpPr/>
            <p:nvPr/>
          </p:nvSpPr>
          <p:spPr>
            <a:xfrm>
              <a:off x="1939159" y="4414092"/>
              <a:ext cx="6115777" cy="58477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 wrap="none" lIns="91440" tIns="45720" rIns="91440" bIns="45720">
              <a:spAutoFit/>
            </a:bodyPr>
            <a:lstStyle/>
            <a:p>
              <a:r>
                <a:rPr lang="nl-NL" sz="3200" i="1" dirty="0">
                  <a:ln w="0"/>
                  <a:solidFill>
                    <a:srgbClr val="0000FF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Begrijpen van je eigen wereldmodel</a:t>
              </a:r>
              <a:endParaRPr lang="nl-NL" sz="3200" b="0" i="1" cap="none" spc="0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cxnSp>
          <p:nvCxnSpPr>
            <p:cNvPr id="71" name="Verbindingslijn: gebogen 70">
              <a:extLst>
                <a:ext uri="{FF2B5EF4-FFF2-40B4-BE49-F238E27FC236}">
                  <a16:creationId xmlns:a16="http://schemas.microsoft.com/office/drawing/2014/main" id="{586F8971-C77E-4046-A5FA-02C186417558}"/>
                </a:ext>
              </a:extLst>
            </p:cNvPr>
            <p:cNvCxnSpPr>
              <a:cxnSpLocks/>
            </p:cNvCxnSpPr>
            <p:nvPr/>
          </p:nvCxnSpPr>
          <p:spPr>
            <a:xfrm rot="5400000" flipH="1" flipV="1">
              <a:off x="1881189" y="4445848"/>
              <a:ext cx="546384" cy="498288"/>
            </a:xfrm>
            <a:prstGeom prst="bentConnector3">
              <a:avLst>
                <a:gd name="adj1" fmla="val 97816"/>
              </a:avLst>
            </a:prstGeom>
            <a:ln w="571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48" name="Groep 1047">
            <a:extLst>
              <a:ext uri="{FF2B5EF4-FFF2-40B4-BE49-F238E27FC236}">
                <a16:creationId xmlns:a16="http://schemas.microsoft.com/office/drawing/2014/main" id="{4D49E856-061F-4863-8841-83A66AC2AE91}"/>
              </a:ext>
            </a:extLst>
          </p:cNvPr>
          <p:cNvGrpSpPr/>
          <p:nvPr/>
        </p:nvGrpSpPr>
        <p:grpSpPr>
          <a:xfrm>
            <a:off x="3056727" y="2807796"/>
            <a:ext cx="5904656" cy="1094553"/>
            <a:chOff x="3056727" y="2807796"/>
            <a:chExt cx="5904656" cy="1094553"/>
          </a:xfrm>
        </p:grpSpPr>
        <p:sp>
          <p:nvSpPr>
            <p:cNvPr id="37" name="Rechthoek 36">
              <a:extLst>
                <a:ext uri="{FF2B5EF4-FFF2-40B4-BE49-F238E27FC236}">
                  <a16:creationId xmlns:a16="http://schemas.microsoft.com/office/drawing/2014/main" id="{13ED4A84-5F73-4F96-B194-27F4E4F49942}"/>
                </a:ext>
              </a:extLst>
            </p:cNvPr>
            <p:cNvSpPr/>
            <p:nvPr/>
          </p:nvSpPr>
          <p:spPr>
            <a:xfrm>
              <a:off x="3059832" y="2825131"/>
              <a:ext cx="5901551" cy="107721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nl-NL" sz="3200" i="1" dirty="0">
                  <a:ln w="0"/>
                  <a:solidFill>
                    <a:srgbClr val="0000FF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Respecteren van het wereldmodel </a:t>
              </a:r>
            </a:p>
            <a:p>
              <a:pPr algn="r"/>
              <a:r>
                <a:rPr lang="nl-NL" sz="3200" i="1" dirty="0">
                  <a:ln w="0"/>
                  <a:solidFill>
                    <a:srgbClr val="0000FF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van de ander</a:t>
              </a:r>
              <a:endParaRPr lang="nl-NL" sz="3200" b="0" i="1" cap="none" spc="0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cxnSp>
          <p:nvCxnSpPr>
            <p:cNvPr id="76" name="Verbindingslijn: gebogen 75">
              <a:extLst>
                <a:ext uri="{FF2B5EF4-FFF2-40B4-BE49-F238E27FC236}">
                  <a16:creationId xmlns:a16="http://schemas.microsoft.com/office/drawing/2014/main" id="{1DE4AF2A-A818-4B60-96E5-2A66AC94B027}"/>
                </a:ext>
              </a:extLst>
            </p:cNvPr>
            <p:cNvCxnSpPr>
              <a:cxnSpLocks/>
            </p:cNvCxnSpPr>
            <p:nvPr/>
          </p:nvCxnSpPr>
          <p:spPr>
            <a:xfrm rot="5400000" flipH="1" flipV="1">
              <a:off x="2774437" y="3090086"/>
              <a:ext cx="1025332" cy="460752"/>
            </a:xfrm>
            <a:prstGeom prst="bentConnector3">
              <a:avLst>
                <a:gd name="adj1" fmla="val 97563"/>
              </a:avLst>
            </a:prstGeom>
            <a:ln w="571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50" name="Groep 1049">
            <a:extLst>
              <a:ext uri="{FF2B5EF4-FFF2-40B4-BE49-F238E27FC236}">
                <a16:creationId xmlns:a16="http://schemas.microsoft.com/office/drawing/2014/main" id="{3D76DC49-3DD2-470B-8F5E-ACBAF7C44D8C}"/>
              </a:ext>
            </a:extLst>
          </p:cNvPr>
          <p:cNvGrpSpPr/>
          <p:nvPr/>
        </p:nvGrpSpPr>
        <p:grpSpPr>
          <a:xfrm>
            <a:off x="4125765" y="1671311"/>
            <a:ext cx="4837559" cy="614272"/>
            <a:chOff x="4125765" y="1671311"/>
            <a:chExt cx="4837559" cy="614272"/>
          </a:xfrm>
        </p:grpSpPr>
        <p:sp>
          <p:nvSpPr>
            <p:cNvPr id="39" name="Rechthoek 38">
              <a:extLst>
                <a:ext uri="{FF2B5EF4-FFF2-40B4-BE49-F238E27FC236}">
                  <a16:creationId xmlns:a16="http://schemas.microsoft.com/office/drawing/2014/main" id="{7610E77B-ED49-4607-81F6-1DDBB4D54701}"/>
                </a:ext>
              </a:extLst>
            </p:cNvPr>
            <p:cNvSpPr/>
            <p:nvPr/>
          </p:nvSpPr>
          <p:spPr>
            <a:xfrm>
              <a:off x="4139952" y="1700808"/>
              <a:ext cx="4823372" cy="58477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nl-NL" sz="3200" i="1" dirty="0">
                  <a:ln w="0"/>
                  <a:solidFill>
                    <a:srgbClr val="0000FF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Wederzijds diep vertrouwen</a:t>
              </a:r>
              <a:endParaRPr lang="nl-NL" sz="3200" b="0" i="1" cap="none" spc="0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cxnSp>
          <p:nvCxnSpPr>
            <p:cNvPr id="83" name="Verbindingslijn: gebogen 82">
              <a:extLst>
                <a:ext uri="{FF2B5EF4-FFF2-40B4-BE49-F238E27FC236}">
                  <a16:creationId xmlns:a16="http://schemas.microsoft.com/office/drawing/2014/main" id="{92E06291-2620-4F4E-A77E-CB5034F8655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125765" y="1671311"/>
              <a:ext cx="1165151" cy="587124"/>
            </a:xfrm>
            <a:prstGeom prst="bentConnector3">
              <a:avLst>
                <a:gd name="adj1" fmla="val 1418"/>
              </a:avLst>
            </a:prstGeom>
            <a:ln w="571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26" name="Picture 2" descr="Rapport, Pacing, Leading: Drei wichtige Begriffe im NLP ...">
            <a:extLst>
              <a:ext uri="{FF2B5EF4-FFF2-40B4-BE49-F238E27FC236}">
                <a16:creationId xmlns:a16="http://schemas.microsoft.com/office/drawing/2014/main" id="{4AA74352-DF7D-4598-A819-1C58753C29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1307" y="5756066"/>
            <a:ext cx="2736304" cy="1052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0496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>
            <a:extLst>
              <a:ext uri="{FF2B5EF4-FFF2-40B4-BE49-F238E27FC236}">
                <a16:creationId xmlns:a16="http://schemas.microsoft.com/office/drawing/2014/main" id="{146D58CA-296D-4952-A2F9-003CF4C75E6C}"/>
              </a:ext>
            </a:extLst>
          </p:cNvPr>
          <p:cNvSpPr/>
          <p:nvPr/>
        </p:nvSpPr>
        <p:spPr>
          <a:xfrm>
            <a:off x="215516" y="-6519"/>
            <a:ext cx="87129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4000" dirty="0">
                <a:solidFill>
                  <a:srgbClr val="0000FF"/>
                </a:solidFill>
              </a:rPr>
              <a:t>Anker het vertrouwen op je knokkels.</a:t>
            </a:r>
          </a:p>
        </p:txBody>
      </p:sp>
      <p:pic>
        <p:nvPicPr>
          <p:cNvPr id="4098" name="Picture 2" descr="Mannen slaags in Veenendaalse bibliotheek | Foto ...">
            <a:extLst>
              <a:ext uri="{FF2B5EF4-FFF2-40B4-BE49-F238E27FC236}">
                <a16:creationId xmlns:a16="http://schemas.microsoft.com/office/drawing/2014/main" id="{6A9CB768-8D3B-43A9-A154-A33DC8D362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80928"/>
            <a:ext cx="5176158" cy="3966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hthoek 1">
            <a:extLst>
              <a:ext uri="{FF2B5EF4-FFF2-40B4-BE49-F238E27FC236}">
                <a16:creationId xmlns:a16="http://schemas.microsoft.com/office/drawing/2014/main" id="{745E057A-A45E-482A-AE1E-88B837296651}"/>
              </a:ext>
            </a:extLst>
          </p:cNvPr>
          <p:cNvSpPr/>
          <p:nvPr/>
        </p:nvSpPr>
        <p:spPr>
          <a:xfrm rot="17985698">
            <a:off x="1289018" y="2363430"/>
            <a:ext cx="147668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2400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acceptatie</a:t>
            </a:r>
            <a:endParaRPr lang="nl-NL" sz="2400" b="0" cap="none" spc="0" dirty="0">
              <a:ln w="0"/>
              <a:solidFill>
                <a:srgbClr val="0000FF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ED1EA3ED-9D13-4FE5-B9B2-D5A5E8CCAF8E}"/>
              </a:ext>
            </a:extLst>
          </p:cNvPr>
          <p:cNvSpPr/>
          <p:nvPr/>
        </p:nvSpPr>
        <p:spPr>
          <a:xfrm rot="17985698">
            <a:off x="2387161" y="2363429"/>
            <a:ext cx="1110368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2400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respect</a:t>
            </a:r>
            <a:endParaRPr lang="nl-NL" sz="2400" b="0" cap="none" spc="0" dirty="0">
              <a:ln w="0"/>
              <a:solidFill>
                <a:srgbClr val="0000FF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96C097B2-7495-43F7-87AD-59EA5986D7C9}"/>
              </a:ext>
            </a:extLst>
          </p:cNvPr>
          <p:cNvSpPr/>
          <p:nvPr/>
        </p:nvSpPr>
        <p:spPr>
          <a:xfrm rot="17985698">
            <a:off x="2949763" y="2230568"/>
            <a:ext cx="214873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2400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zelfvertrouwen</a:t>
            </a:r>
            <a:endParaRPr lang="nl-NL" sz="2400" b="0" cap="none" spc="0" dirty="0">
              <a:ln w="0"/>
              <a:solidFill>
                <a:srgbClr val="0000FF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EA8CE48B-F26B-4881-9B96-75C85B1DF79D}"/>
              </a:ext>
            </a:extLst>
          </p:cNvPr>
          <p:cNvSpPr/>
          <p:nvPr/>
        </p:nvSpPr>
        <p:spPr>
          <a:xfrm rot="17985698">
            <a:off x="3403228" y="2363428"/>
            <a:ext cx="3127523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2400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vertrouwen in anderen</a:t>
            </a:r>
            <a:endParaRPr lang="nl-NL" sz="2400" b="0" cap="none" spc="0" dirty="0">
              <a:ln w="0"/>
              <a:solidFill>
                <a:srgbClr val="0000FF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Pijl: gekromd omlaag 2">
            <a:extLst>
              <a:ext uri="{FF2B5EF4-FFF2-40B4-BE49-F238E27FC236}">
                <a16:creationId xmlns:a16="http://schemas.microsoft.com/office/drawing/2014/main" id="{1F142F5C-431F-4E68-A645-4A59D8D95E94}"/>
              </a:ext>
            </a:extLst>
          </p:cNvPr>
          <p:cNvSpPr/>
          <p:nvPr/>
        </p:nvSpPr>
        <p:spPr>
          <a:xfrm>
            <a:off x="2260030" y="1383008"/>
            <a:ext cx="1224136" cy="563246"/>
          </a:xfrm>
          <a:prstGeom prst="curved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10" name="Pijl: gekromd omlaag 9">
            <a:extLst>
              <a:ext uri="{FF2B5EF4-FFF2-40B4-BE49-F238E27FC236}">
                <a16:creationId xmlns:a16="http://schemas.microsoft.com/office/drawing/2014/main" id="{E68AB185-F829-4C4E-AF56-F338C7B38DE8}"/>
              </a:ext>
            </a:extLst>
          </p:cNvPr>
          <p:cNvSpPr/>
          <p:nvPr/>
        </p:nvSpPr>
        <p:spPr>
          <a:xfrm>
            <a:off x="3484166" y="1003481"/>
            <a:ext cx="1224136" cy="563246"/>
          </a:xfrm>
          <a:prstGeom prst="curved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11" name="Pijl: gekromd omlaag 10">
            <a:extLst>
              <a:ext uri="{FF2B5EF4-FFF2-40B4-BE49-F238E27FC236}">
                <a16:creationId xmlns:a16="http://schemas.microsoft.com/office/drawing/2014/main" id="{065F5C70-CA65-4270-8D5B-37DA8825D598}"/>
              </a:ext>
            </a:extLst>
          </p:cNvPr>
          <p:cNvSpPr/>
          <p:nvPr/>
        </p:nvSpPr>
        <p:spPr>
          <a:xfrm>
            <a:off x="4799939" y="713674"/>
            <a:ext cx="1224136" cy="563246"/>
          </a:xfrm>
          <a:prstGeom prst="curved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9" name="Pijl: rechts 8">
            <a:extLst>
              <a:ext uri="{FF2B5EF4-FFF2-40B4-BE49-F238E27FC236}">
                <a16:creationId xmlns:a16="http://schemas.microsoft.com/office/drawing/2014/main" id="{D9B14218-13E6-4738-8045-47DFDD21B786}"/>
              </a:ext>
            </a:extLst>
          </p:cNvPr>
          <p:cNvSpPr/>
          <p:nvPr/>
        </p:nvSpPr>
        <p:spPr>
          <a:xfrm>
            <a:off x="5110119" y="2068133"/>
            <a:ext cx="1112326" cy="3024336"/>
          </a:xfrm>
          <a:prstGeom prst="rightArrow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0000FF"/>
              </a:solidFill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6AFEE09F-C193-40B6-97FB-68C38BFBA0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5913" y="2276871"/>
            <a:ext cx="2802545" cy="2802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hthoek 13">
            <a:extLst>
              <a:ext uri="{FF2B5EF4-FFF2-40B4-BE49-F238E27FC236}">
                <a16:creationId xmlns:a16="http://schemas.microsoft.com/office/drawing/2014/main" id="{46B9F20D-B457-4FB5-85FE-D64F218B0DC4}"/>
              </a:ext>
            </a:extLst>
          </p:cNvPr>
          <p:cNvSpPr/>
          <p:nvPr/>
        </p:nvSpPr>
        <p:spPr>
          <a:xfrm>
            <a:off x="6690737" y="5153038"/>
            <a:ext cx="2324291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2400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vertrouwen in </a:t>
            </a:r>
          </a:p>
          <a:p>
            <a:pPr algn="ctr"/>
            <a:r>
              <a:rPr lang="nl-NL" sz="2400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het wereldmodel</a:t>
            </a:r>
          </a:p>
          <a:p>
            <a:pPr algn="ctr"/>
            <a:r>
              <a:rPr lang="nl-NL" sz="2400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Van anderen</a:t>
            </a:r>
            <a:endParaRPr lang="nl-NL" sz="2400" b="0" cap="none" spc="0" dirty="0">
              <a:ln w="0"/>
              <a:solidFill>
                <a:srgbClr val="0000FF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56380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8" grpId="0"/>
      <p:bldP spid="3" grpId="0" animBg="1"/>
      <p:bldP spid="10" grpId="0" animBg="1"/>
      <p:bldP spid="11" grpId="0" animBg="1"/>
      <p:bldP spid="9" grpId="0" animBg="1"/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41E5952-C8C1-4143-AA94-71D43E6C5F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anchor="ctr"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nl-NL" sz="3700" dirty="0">
                <a:solidFill>
                  <a:srgbClr val="0000FF"/>
                </a:solidFill>
              </a:rPr>
              <a:t>Schrijf op de chat wat je meeneemt van deze workshop.</a:t>
            </a:r>
          </a:p>
        </p:txBody>
      </p:sp>
      <p:pic>
        <p:nvPicPr>
          <p:cNvPr id="4" name="Afbeelding 3" descr="Afbeelding met buiten, weg, zonsondergang, vrouw&#10;&#10;Automatisch gegenereerde beschrijving">
            <a:extLst>
              <a:ext uri="{FF2B5EF4-FFF2-40B4-BE49-F238E27FC236}">
                <a16:creationId xmlns:a16="http://schemas.microsoft.com/office/drawing/2014/main" id="{31574701-BB22-42A6-BF93-750D6D7BD6B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448" r="-2" b="-2"/>
          <a:stretch/>
        </p:blipFill>
        <p:spPr>
          <a:xfrm>
            <a:off x="457200" y="2052041"/>
            <a:ext cx="8229600" cy="45259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106641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18897B7-8B21-417C-8651-5065ED487B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7609" y="4462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nl-NL" dirty="0">
                <a:solidFill>
                  <a:srgbClr val="0000FF"/>
                </a:solidFill>
              </a:rPr>
              <a:t>Ik verbind mij vol vertrouwen met…….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67224AB-37F5-4E03-AA32-C17F83932F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6783" y="1156342"/>
            <a:ext cx="2242592" cy="57606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l-NL" dirty="0">
                <a:solidFill>
                  <a:srgbClr val="0000FF"/>
                </a:solidFill>
              </a:rPr>
              <a:t>visualisatie</a:t>
            </a:r>
          </a:p>
        </p:txBody>
      </p:sp>
      <p:sp>
        <p:nvSpPr>
          <p:cNvPr id="4" name="Tijdelijke aanduiding voor inhoud 2">
            <a:extLst>
              <a:ext uri="{FF2B5EF4-FFF2-40B4-BE49-F238E27FC236}">
                <a16:creationId xmlns:a16="http://schemas.microsoft.com/office/drawing/2014/main" id="{1AB63574-8852-4E9A-AF6B-EF2984C684FA}"/>
              </a:ext>
            </a:extLst>
          </p:cNvPr>
          <p:cNvSpPr txBox="1">
            <a:spLocks/>
          </p:cNvSpPr>
          <p:nvPr/>
        </p:nvSpPr>
        <p:spPr>
          <a:xfrm>
            <a:off x="251520" y="2132856"/>
            <a:ext cx="5832648" cy="439217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1800" dirty="0">
                <a:solidFill>
                  <a:srgbClr val="0000FF"/>
                </a:solidFill>
              </a:rPr>
              <a:t>vrede in de wereld</a:t>
            </a:r>
          </a:p>
          <a:p>
            <a:r>
              <a:rPr lang="nl-NL" sz="1800" dirty="0">
                <a:solidFill>
                  <a:srgbClr val="0000FF"/>
                </a:solidFill>
              </a:rPr>
              <a:t>gezondheid en evenwicht van de aarde</a:t>
            </a:r>
          </a:p>
          <a:p>
            <a:r>
              <a:rPr lang="nl-NL" sz="1800" dirty="0">
                <a:solidFill>
                  <a:srgbClr val="0000FF"/>
                </a:solidFill>
              </a:rPr>
              <a:t>vertrouwen in verandering ten goede</a:t>
            </a:r>
          </a:p>
          <a:p>
            <a:r>
              <a:rPr lang="nl-NL" sz="1800" dirty="0">
                <a:solidFill>
                  <a:srgbClr val="0000FF"/>
                </a:solidFill>
              </a:rPr>
              <a:t>respect en liefde voor elkaar</a:t>
            </a:r>
          </a:p>
          <a:p>
            <a:r>
              <a:rPr lang="nl-NL" sz="1800" dirty="0">
                <a:solidFill>
                  <a:srgbClr val="0000FF"/>
                </a:solidFill>
              </a:rPr>
              <a:t>duurzaamheid voor iedereen</a:t>
            </a:r>
          </a:p>
          <a:p>
            <a:r>
              <a:rPr lang="nl-NL" sz="1800" dirty="0">
                <a:solidFill>
                  <a:srgbClr val="0000FF"/>
                </a:solidFill>
              </a:rPr>
              <a:t>de wil om evenwicht te creëren</a:t>
            </a:r>
          </a:p>
          <a:p>
            <a:r>
              <a:rPr lang="nl-NL" sz="1800" dirty="0">
                <a:solidFill>
                  <a:srgbClr val="0000FF"/>
                </a:solidFill>
              </a:rPr>
              <a:t>grootouders, ouders, kinderen en kleinkinderen</a:t>
            </a:r>
          </a:p>
          <a:p>
            <a:r>
              <a:rPr lang="nl-NL" sz="1800" dirty="0">
                <a:solidFill>
                  <a:srgbClr val="0000FF"/>
                </a:solidFill>
              </a:rPr>
              <a:t>moeder aarde</a:t>
            </a:r>
          </a:p>
          <a:p>
            <a:r>
              <a:rPr lang="nl-NL" sz="1800" dirty="0">
                <a:solidFill>
                  <a:srgbClr val="0000FF"/>
                </a:solidFill>
              </a:rPr>
              <a:t>mijn innerlijke waarheid</a:t>
            </a:r>
          </a:p>
          <a:p>
            <a:r>
              <a:rPr lang="nl-NL" sz="1800" dirty="0">
                <a:solidFill>
                  <a:srgbClr val="0000FF"/>
                </a:solidFill>
              </a:rPr>
              <a:t>dankbaarheid </a:t>
            </a:r>
          </a:p>
          <a:p>
            <a:r>
              <a:rPr lang="nl-NL" sz="1800" dirty="0">
                <a:solidFill>
                  <a:srgbClr val="0000FF"/>
                </a:solidFill>
              </a:rPr>
              <a:t>vertrouwen in mijzelf</a:t>
            </a:r>
          </a:p>
          <a:p>
            <a:r>
              <a:rPr lang="nl-NL" sz="1800" dirty="0">
                <a:solidFill>
                  <a:srgbClr val="0000FF"/>
                </a:solidFill>
              </a:rPr>
              <a:t>vertrouwen in de mensen om mij heen.</a:t>
            </a:r>
          </a:p>
          <a:p>
            <a:pPr marL="0" indent="0">
              <a:buFont typeface="Arial" pitchFamily="34" charset="0"/>
              <a:buNone/>
            </a:pPr>
            <a:endParaRPr lang="nl-NL" sz="2000" dirty="0">
              <a:solidFill>
                <a:srgbClr val="0000FF"/>
              </a:solidFill>
            </a:endParaRP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2912D6DF-8B08-40C0-991E-E8AD7CD1647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6559"/>
          <a:stretch/>
        </p:blipFill>
        <p:spPr>
          <a:xfrm>
            <a:off x="5219085" y="1574520"/>
            <a:ext cx="3924915" cy="4824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98511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57EADDE-F1AA-4E2F-B850-2EBF7F1465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5230C7C-4BE4-4085-AD2E-EF498084EE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grpSp>
        <p:nvGrpSpPr>
          <p:cNvPr id="6" name="Groep 5">
            <a:extLst>
              <a:ext uri="{FF2B5EF4-FFF2-40B4-BE49-F238E27FC236}">
                <a16:creationId xmlns:a16="http://schemas.microsoft.com/office/drawing/2014/main" id="{2F1F0434-8B45-4E3E-8426-F836050601CC}"/>
              </a:ext>
            </a:extLst>
          </p:cNvPr>
          <p:cNvGrpSpPr/>
          <p:nvPr/>
        </p:nvGrpSpPr>
        <p:grpSpPr>
          <a:xfrm>
            <a:off x="1" y="-99392"/>
            <a:ext cx="9144001" cy="6914187"/>
            <a:chOff x="1" y="-99392"/>
            <a:chExt cx="9144001" cy="6914187"/>
          </a:xfrm>
        </p:grpSpPr>
        <p:pic>
          <p:nvPicPr>
            <p:cNvPr id="5" name="Picture 2">
              <a:extLst>
                <a:ext uri="{FF2B5EF4-FFF2-40B4-BE49-F238E27FC236}">
                  <a16:creationId xmlns:a16="http://schemas.microsoft.com/office/drawing/2014/main" id="{DFA64EFF-1C58-40EA-ACF7-24DF43D0526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" y="-99392"/>
              <a:ext cx="9144001" cy="69141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Rechthoek 3">
              <a:extLst>
                <a:ext uri="{FF2B5EF4-FFF2-40B4-BE49-F238E27FC236}">
                  <a16:creationId xmlns:a16="http://schemas.microsoft.com/office/drawing/2014/main" id="{1B8A2DD7-020B-46D1-9CB8-684EEEEB80C9}"/>
                </a:ext>
              </a:extLst>
            </p:cNvPr>
            <p:cNvSpPr/>
            <p:nvPr/>
          </p:nvSpPr>
          <p:spPr>
            <a:xfrm>
              <a:off x="5724128" y="985590"/>
              <a:ext cx="1152128" cy="43204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7" name="Rechthoek 6">
            <a:extLst>
              <a:ext uri="{FF2B5EF4-FFF2-40B4-BE49-F238E27FC236}">
                <a16:creationId xmlns:a16="http://schemas.microsoft.com/office/drawing/2014/main" id="{38841632-6960-4098-AE57-56768A38D850}"/>
              </a:ext>
            </a:extLst>
          </p:cNvPr>
          <p:cNvSpPr/>
          <p:nvPr/>
        </p:nvSpPr>
        <p:spPr>
          <a:xfrm>
            <a:off x="4788024" y="274638"/>
            <a:ext cx="3955570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6000" i="1" cap="none" spc="0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Vertrouwen</a:t>
            </a:r>
          </a:p>
        </p:txBody>
      </p:sp>
    </p:spTree>
    <p:extLst>
      <p:ext uri="{BB962C8B-B14F-4D97-AF65-F5344CB8AC3E}">
        <p14:creationId xmlns:p14="http://schemas.microsoft.com/office/powerpoint/2010/main" val="747355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4" descr="http://knowledgeoverflow.com/wp-content/uploads/2012/06/happy-smiley-4.jpg?b867b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96" y="188640"/>
            <a:ext cx="2389920" cy="2376264"/>
          </a:xfrm>
          <a:prstGeom prst="rect">
            <a:avLst/>
          </a:prstGeom>
          <a:noFill/>
        </p:spPr>
      </p:pic>
      <p:grpSp>
        <p:nvGrpSpPr>
          <p:cNvPr id="6" name="Groep 5">
            <a:extLst>
              <a:ext uri="{FF2B5EF4-FFF2-40B4-BE49-F238E27FC236}">
                <a16:creationId xmlns:a16="http://schemas.microsoft.com/office/drawing/2014/main" id="{B2D0C9DF-8376-462B-BD7E-EEABF88A865D}"/>
              </a:ext>
            </a:extLst>
          </p:cNvPr>
          <p:cNvGrpSpPr/>
          <p:nvPr/>
        </p:nvGrpSpPr>
        <p:grpSpPr>
          <a:xfrm>
            <a:off x="49389" y="1700318"/>
            <a:ext cx="9180512" cy="5157683"/>
            <a:chOff x="49389" y="1705974"/>
            <a:chExt cx="9180512" cy="5152027"/>
          </a:xfrm>
        </p:grpSpPr>
        <p:sp>
          <p:nvSpPr>
            <p:cNvPr id="17" name="PIJL-OMLAAG 16"/>
            <p:cNvSpPr/>
            <p:nvPr/>
          </p:nvSpPr>
          <p:spPr>
            <a:xfrm rot="17995293">
              <a:off x="5283749" y="41342"/>
              <a:ext cx="432048" cy="6877179"/>
            </a:xfrm>
            <a:prstGeom prst="downArrow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grpSp>
          <p:nvGrpSpPr>
            <p:cNvPr id="4" name="Groep 3">
              <a:extLst>
                <a:ext uri="{FF2B5EF4-FFF2-40B4-BE49-F238E27FC236}">
                  <a16:creationId xmlns:a16="http://schemas.microsoft.com/office/drawing/2014/main" id="{DC73E931-A655-451D-B2A3-4F29DC6485DE}"/>
                </a:ext>
              </a:extLst>
            </p:cNvPr>
            <p:cNvGrpSpPr/>
            <p:nvPr/>
          </p:nvGrpSpPr>
          <p:grpSpPr>
            <a:xfrm>
              <a:off x="49389" y="1705974"/>
              <a:ext cx="9180512" cy="5152027"/>
              <a:chOff x="49389" y="1705974"/>
              <a:chExt cx="9180512" cy="5152027"/>
            </a:xfrm>
          </p:grpSpPr>
          <p:sp>
            <p:nvSpPr>
              <p:cNvPr id="14" name="PIJL-OMLAAG 13"/>
              <p:cNvSpPr/>
              <p:nvPr/>
            </p:nvSpPr>
            <p:spPr>
              <a:xfrm rot="19973382">
                <a:off x="2149613" y="2492752"/>
                <a:ext cx="432048" cy="3066170"/>
              </a:xfrm>
              <a:prstGeom prst="downArrow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5" name="PIJL-OMLAAG 14"/>
              <p:cNvSpPr/>
              <p:nvPr/>
            </p:nvSpPr>
            <p:spPr>
              <a:xfrm>
                <a:off x="431292" y="2636912"/>
                <a:ext cx="432048" cy="2736304"/>
              </a:xfrm>
              <a:prstGeom prst="downArrow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6" name="PIJL-OMLAAG 15"/>
              <p:cNvSpPr/>
              <p:nvPr/>
            </p:nvSpPr>
            <p:spPr>
              <a:xfrm rot="19030909">
                <a:off x="3468251" y="1705974"/>
                <a:ext cx="432048" cy="4198274"/>
              </a:xfrm>
              <a:prstGeom prst="downArrow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8" name="PIJL-OMLAAG 17"/>
              <p:cNvSpPr/>
              <p:nvPr/>
            </p:nvSpPr>
            <p:spPr>
              <a:xfrm rot="21046863">
                <a:off x="1282929" y="2667473"/>
                <a:ext cx="432048" cy="2699031"/>
              </a:xfrm>
              <a:prstGeom prst="downArrow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pic>
            <p:nvPicPr>
              <p:cNvPr id="21" name="Afbeelding 20" descr="blij 7.jpg"/>
              <p:cNvPicPr>
                <a:picLocks noChangeAspect="1"/>
              </p:cNvPicPr>
              <p:nvPr/>
            </p:nvPicPr>
            <p:blipFill>
              <a:blip r:embed="rId3" cstate="print"/>
              <a:srcRect l="31407" r="10266" b="11403"/>
              <a:stretch>
                <a:fillRect/>
              </a:stretch>
            </p:blipFill>
            <p:spPr>
              <a:xfrm>
                <a:off x="49389" y="5445224"/>
                <a:ext cx="1395966" cy="1412776"/>
              </a:xfrm>
              <a:prstGeom prst="rect">
                <a:avLst/>
              </a:prstGeom>
            </p:spPr>
          </p:pic>
          <p:pic>
            <p:nvPicPr>
              <p:cNvPr id="22" name="Afbeelding 21" descr="blij2.JPG"/>
              <p:cNvPicPr>
                <a:picLocks noChangeAspect="1"/>
              </p:cNvPicPr>
              <p:nvPr/>
            </p:nvPicPr>
            <p:blipFill>
              <a:blip r:embed="rId4" cstate="print"/>
              <a:srcRect l="24491" r="17182" b="21780"/>
              <a:stretch>
                <a:fillRect/>
              </a:stretch>
            </p:blipFill>
            <p:spPr>
              <a:xfrm>
                <a:off x="5917533" y="5445224"/>
                <a:ext cx="1581209" cy="1412776"/>
              </a:xfrm>
              <a:prstGeom prst="rect">
                <a:avLst/>
              </a:prstGeom>
            </p:spPr>
          </p:pic>
          <p:pic>
            <p:nvPicPr>
              <p:cNvPr id="23" name="Afbeelding 22" descr="blij-4.jpg"/>
              <p:cNvPicPr>
                <a:picLocks noChangeAspect="1"/>
              </p:cNvPicPr>
              <p:nvPr/>
            </p:nvPicPr>
            <p:blipFill>
              <a:blip r:embed="rId5" cstate="print"/>
              <a:srcRect l="24677" r="25969"/>
              <a:stretch>
                <a:fillRect/>
              </a:stretch>
            </p:blipFill>
            <p:spPr>
              <a:xfrm>
                <a:off x="1381029" y="5445224"/>
                <a:ext cx="1332941" cy="1412776"/>
              </a:xfrm>
              <a:prstGeom prst="rect">
                <a:avLst/>
              </a:prstGeom>
            </p:spPr>
          </p:pic>
          <p:pic>
            <p:nvPicPr>
              <p:cNvPr id="24" name="Afbeelding 23" descr="blij5.png"/>
              <p:cNvPicPr>
                <a:picLocks noChangeAspect="1"/>
              </p:cNvPicPr>
              <p:nvPr/>
            </p:nvPicPr>
            <p:blipFill>
              <a:blip r:embed="rId6" cstate="print"/>
              <a:srcRect l="30285" r="29334" b="43916"/>
              <a:stretch>
                <a:fillRect/>
              </a:stretch>
            </p:blipFill>
            <p:spPr>
              <a:xfrm>
                <a:off x="3685285" y="5445224"/>
                <a:ext cx="1130222" cy="1412776"/>
              </a:xfrm>
              <a:prstGeom prst="rect">
                <a:avLst/>
              </a:prstGeom>
            </p:spPr>
          </p:pic>
          <p:pic>
            <p:nvPicPr>
              <p:cNvPr id="25" name="Afbeelding 24" descr="blij-gezicht 1.jpg"/>
              <p:cNvPicPr>
                <a:picLocks noChangeAspect="1"/>
              </p:cNvPicPr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2677173" y="5445224"/>
                <a:ext cx="1061705" cy="1412776"/>
              </a:xfrm>
              <a:prstGeom prst="rect">
                <a:avLst/>
              </a:prstGeom>
            </p:spPr>
          </p:pic>
          <p:sp>
            <p:nvSpPr>
              <p:cNvPr id="27" name="PIJL-OMLAAG 26"/>
              <p:cNvSpPr/>
              <p:nvPr/>
            </p:nvSpPr>
            <p:spPr>
              <a:xfrm rot="18367347">
                <a:off x="4451626" y="923041"/>
                <a:ext cx="432048" cy="5415856"/>
              </a:xfrm>
              <a:prstGeom prst="downArrow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pic>
            <p:nvPicPr>
              <p:cNvPr id="28" name="Afbeelding 27" descr="blij 8.jpg"/>
              <p:cNvPicPr>
                <a:picLocks noChangeAspect="1"/>
              </p:cNvPicPr>
              <p:nvPr/>
            </p:nvPicPr>
            <p:blipFill>
              <a:blip r:embed="rId8" cstate="print"/>
              <a:srcRect l="38975" r="2751" b="4326"/>
              <a:stretch>
                <a:fillRect/>
              </a:stretch>
            </p:blipFill>
            <p:spPr>
              <a:xfrm>
                <a:off x="7501709" y="5439330"/>
                <a:ext cx="1728192" cy="1418670"/>
              </a:xfrm>
              <a:prstGeom prst="rect">
                <a:avLst/>
              </a:prstGeom>
            </p:spPr>
          </p:pic>
          <p:pic>
            <p:nvPicPr>
              <p:cNvPr id="13" name="Afbeelding 12" descr="blij 6.jpg"/>
              <p:cNvPicPr>
                <a:picLocks noChangeAspect="1"/>
              </p:cNvPicPr>
              <p:nvPr/>
            </p:nvPicPr>
            <p:blipFill>
              <a:blip r:embed="rId9" cstate="print"/>
              <a:srcRect l="37305"/>
              <a:stretch>
                <a:fillRect/>
              </a:stretch>
            </p:blipFill>
            <p:spPr>
              <a:xfrm>
                <a:off x="4693397" y="5445225"/>
                <a:ext cx="1327958" cy="1412776"/>
              </a:xfrm>
              <a:prstGeom prst="rect">
                <a:avLst/>
              </a:prstGeom>
            </p:spPr>
          </p:pic>
          <p:sp>
            <p:nvSpPr>
              <p:cNvPr id="29" name="PIJL-OMLAAG 28"/>
              <p:cNvSpPr/>
              <p:nvPr/>
            </p:nvSpPr>
            <p:spPr>
              <a:xfrm rot="19567209">
                <a:off x="2745627" y="2217905"/>
                <a:ext cx="432048" cy="3434243"/>
              </a:xfrm>
              <a:prstGeom prst="downArrow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</p:grp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0" y="2737207"/>
            <a:ext cx="9144000" cy="1412777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nl-NL" sz="2800" dirty="0">
                <a:solidFill>
                  <a:srgbClr val="0000FF"/>
                </a:solidFill>
              </a:rPr>
              <a:t>In tweetallen, in ‘</a:t>
            </a:r>
            <a:r>
              <a:rPr lang="nl-NL" sz="2800" dirty="0" err="1">
                <a:solidFill>
                  <a:srgbClr val="0000FF"/>
                </a:solidFill>
              </a:rPr>
              <a:t>breakoutrooms</a:t>
            </a:r>
            <a:r>
              <a:rPr lang="nl-NL" sz="2800" dirty="0">
                <a:solidFill>
                  <a:srgbClr val="0000FF"/>
                </a:solidFill>
              </a:rPr>
              <a:t>’ 2 minuten elk.</a:t>
            </a:r>
          </a:p>
          <a:p>
            <a:pPr marL="0" indent="0">
              <a:buNone/>
            </a:pPr>
            <a:r>
              <a:rPr lang="nl-NL" sz="2800" dirty="0">
                <a:solidFill>
                  <a:srgbClr val="0000FF"/>
                </a:solidFill>
              </a:rPr>
              <a:t>Focus op een moment dat je </a:t>
            </a:r>
            <a:r>
              <a:rPr lang="nl-NL" sz="2800" b="1" u="sng" dirty="0">
                <a:solidFill>
                  <a:srgbClr val="0000FF"/>
                </a:solidFill>
              </a:rPr>
              <a:t>vertrouwen, energie of geluk </a:t>
            </a:r>
            <a:r>
              <a:rPr lang="nl-NL" sz="2800" dirty="0">
                <a:solidFill>
                  <a:srgbClr val="0000FF"/>
                </a:solidFill>
              </a:rPr>
              <a:t>voelde.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681226" y="1598864"/>
            <a:ext cx="5406995" cy="1217090"/>
          </a:xfrm>
        </p:spPr>
        <p:txBody>
          <a:bodyPr>
            <a:noAutofit/>
          </a:bodyPr>
          <a:lstStyle/>
          <a:p>
            <a:r>
              <a:rPr lang="nl-NL" sz="3600" b="1" dirty="0">
                <a:solidFill>
                  <a:srgbClr val="0000FF"/>
                </a:solidFill>
              </a:rPr>
              <a:t>De zon achter de wolken zien schijnen</a:t>
            </a: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DB5BCF3B-C83E-4473-A5EA-6A7C982A8FE2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t="2852" b="11140"/>
          <a:stretch/>
        </p:blipFill>
        <p:spPr>
          <a:xfrm>
            <a:off x="3753389" y="-1"/>
            <a:ext cx="4995075" cy="1700319"/>
          </a:xfrm>
          <a:prstGeom prst="rect">
            <a:avLst/>
          </a:prstGeom>
        </p:spPr>
      </p:pic>
      <p:sp>
        <p:nvSpPr>
          <p:cNvPr id="26" name="Tijdelijke aanduiding voor inhoud 2">
            <a:extLst>
              <a:ext uri="{FF2B5EF4-FFF2-40B4-BE49-F238E27FC236}">
                <a16:creationId xmlns:a16="http://schemas.microsoft.com/office/drawing/2014/main" id="{C7C10909-2218-4CC0-9DEE-F10BD8112763}"/>
              </a:ext>
            </a:extLst>
          </p:cNvPr>
          <p:cNvSpPr txBox="1">
            <a:spLocks/>
          </p:cNvSpPr>
          <p:nvPr/>
        </p:nvSpPr>
        <p:spPr>
          <a:xfrm>
            <a:off x="30443" y="4204281"/>
            <a:ext cx="9144000" cy="24500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nl-NL" sz="2800" dirty="0">
                <a:solidFill>
                  <a:srgbClr val="0000FF"/>
                </a:solidFill>
              </a:rPr>
              <a:t>Schrijf de titel van jouw ervaring met stift op een papier en laat deze zien.</a:t>
            </a:r>
          </a:p>
        </p:txBody>
      </p:sp>
    </p:spTree>
    <p:extLst>
      <p:ext uri="{BB962C8B-B14F-4D97-AF65-F5344CB8AC3E}">
        <p14:creationId xmlns:p14="http://schemas.microsoft.com/office/powerpoint/2010/main" val="3526900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6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kstvak 26"/>
          <p:cNvSpPr txBox="1"/>
          <p:nvPr/>
        </p:nvSpPr>
        <p:spPr>
          <a:xfrm>
            <a:off x="7263020" y="620688"/>
            <a:ext cx="1907704" cy="63709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en-US" sz="2400" b="1" dirty="0">
              <a:solidFill>
                <a:srgbClr val="0000FF"/>
              </a:solidFill>
              <a:latin typeface="Calibri" pitchFamily="34" charset="0"/>
            </a:endParaRPr>
          </a:p>
          <a:p>
            <a:pPr algn="ctr"/>
            <a:endParaRPr lang="en-US" sz="2400" b="1" dirty="0"/>
          </a:p>
          <a:p>
            <a:pPr algn="ctr"/>
            <a:endParaRPr lang="en-US" sz="2400" b="1" dirty="0"/>
          </a:p>
          <a:p>
            <a:pPr algn="ctr"/>
            <a:endParaRPr lang="en-US" sz="2400" b="1" dirty="0"/>
          </a:p>
          <a:p>
            <a:pPr algn="ctr"/>
            <a:endParaRPr lang="en-US" sz="2400" b="1" dirty="0"/>
          </a:p>
          <a:p>
            <a:pPr algn="ctr"/>
            <a:endParaRPr lang="en-US" sz="2400" b="1" dirty="0"/>
          </a:p>
          <a:p>
            <a:pPr algn="ctr"/>
            <a:endParaRPr lang="en-US" sz="2400" b="1" dirty="0"/>
          </a:p>
          <a:p>
            <a:pPr algn="ctr"/>
            <a:endParaRPr lang="en-US" sz="2400" b="1" dirty="0"/>
          </a:p>
          <a:p>
            <a:pPr algn="ctr"/>
            <a:endParaRPr lang="en-US" sz="2400" b="1" dirty="0"/>
          </a:p>
          <a:p>
            <a:endParaRPr lang="en-US" sz="2400" b="1" dirty="0"/>
          </a:p>
          <a:p>
            <a:endParaRPr lang="en-US" sz="2400" b="1" dirty="0"/>
          </a:p>
          <a:p>
            <a:endParaRPr lang="en-US" sz="2400" b="1" dirty="0"/>
          </a:p>
          <a:p>
            <a:endParaRPr lang="en-US" sz="2400" b="1" dirty="0"/>
          </a:p>
          <a:p>
            <a:endParaRPr lang="en-US" sz="2400" b="1" dirty="0"/>
          </a:p>
          <a:p>
            <a:endParaRPr lang="en-US" sz="2400" b="1" dirty="0"/>
          </a:p>
          <a:p>
            <a:endParaRPr lang="en-US" sz="2400" b="1" dirty="0"/>
          </a:p>
          <a:p>
            <a:endParaRPr lang="nl-NL" b="1" dirty="0"/>
          </a:p>
        </p:txBody>
      </p:sp>
      <p:sp>
        <p:nvSpPr>
          <p:cNvPr id="26" name="Tekstvak 25"/>
          <p:cNvSpPr txBox="1"/>
          <p:nvPr/>
        </p:nvSpPr>
        <p:spPr>
          <a:xfrm>
            <a:off x="0" y="620688"/>
            <a:ext cx="2987824" cy="6370975"/>
          </a:xfrm>
          <a:prstGeom prst="rect">
            <a:avLst/>
          </a:prstGeom>
          <a:solidFill>
            <a:srgbClr val="FCAE96"/>
          </a:solidFill>
        </p:spPr>
        <p:txBody>
          <a:bodyPr wrap="square" rtlCol="0">
            <a:spAutoFit/>
          </a:bodyPr>
          <a:lstStyle/>
          <a:p>
            <a:endParaRPr lang="en-US" sz="2400" b="1" dirty="0">
              <a:solidFill>
                <a:srgbClr val="FF0000"/>
              </a:solidFill>
              <a:latin typeface="Calibri" pitchFamily="34" charset="0"/>
            </a:endParaRPr>
          </a:p>
          <a:p>
            <a:endParaRPr lang="en-US" sz="2400" b="1" dirty="0"/>
          </a:p>
          <a:p>
            <a:endParaRPr lang="en-US" sz="2400" b="1" dirty="0"/>
          </a:p>
          <a:p>
            <a:endParaRPr lang="en-US" sz="2400" b="1" dirty="0"/>
          </a:p>
          <a:p>
            <a:endParaRPr lang="en-US" sz="2400" b="1" dirty="0"/>
          </a:p>
          <a:p>
            <a:endParaRPr lang="en-US" sz="2400" b="1" dirty="0"/>
          </a:p>
          <a:p>
            <a:endParaRPr lang="en-US" sz="2400" b="1" dirty="0"/>
          </a:p>
          <a:p>
            <a:endParaRPr lang="en-US" sz="2400" b="1" dirty="0"/>
          </a:p>
          <a:p>
            <a:endParaRPr lang="en-US" sz="2400" b="1" dirty="0"/>
          </a:p>
          <a:p>
            <a:endParaRPr lang="en-US" sz="2400" b="1" dirty="0"/>
          </a:p>
          <a:p>
            <a:endParaRPr lang="en-US" sz="2400" b="1" dirty="0"/>
          </a:p>
          <a:p>
            <a:endParaRPr lang="en-US" sz="2400" b="1" dirty="0"/>
          </a:p>
          <a:p>
            <a:endParaRPr lang="en-US" sz="2400" b="1" dirty="0"/>
          </a:p>
          <a:p>
            <a:endParaRPr lang="en-US" sz="2400" b="1" dirty="0"/>
          </a:p>
          <a:p>
            <a:endParaRPr lang="en-US" sz="2400" b="1" dirty="0"/>
          </a:p>
          <a:p>
            <a:endParaRPr lang="en-US" sz="2400" b="1" dirty="0"/>
          </a:p>
          <a:p>
            <a:endParaRPr lang="nl-NL" b="1" dirty="0"/>
          </a:p>
        </p:txBody>
      </p:sp>
      <p:sp>
        <p:nvSpPr>
          <p:cNvPr id="26626" name="Tijdelijke aanduiding voor dianumm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EF5BAD4-7C8B-4193-A57F-214D6F602EAC}" type="slidenum">
              <a:rPr lang="nl-NL" smtClean="0"/>
              <a:pPr/>
              <a:t>4</a:t>
            </a:fld>
            <a:endParaRPr lang="nl-NL"/>
          </a:p>
        </p:txBody>
      </p:sp>
      <p:sp>
        <p:nvSpPr>
          <p:cNvPr id="23584" name="AutoShape 32"/>
          <p:cNvSpPr>
            <a:spLocks noChangeArrowheads="1"/>
          </p:cNvSpPr>
          <p:nvPr/>
        </p:nvSpPr>
        <p:spPr bwMode="auto">
          <a:xfrm>
            <a:off x="4430713" y="6069013"/>
            <a:ext cx="2519362" cy="717550"/>
          </a:xfrm>
          <a:prstGeom prst="roundRect">
            <a:avLst>
              <a:gd name="adj" fmla="val 16667"/>
            </a:avLst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nl-NL" sz="3600" b="1" dirty="0">
                <a:solidFill>
                  <a:srgbClr val="FF0000"/>
                </a:solidFill>
                <a:latin typeface="Calibri" pitchFamily="34" charset="0"/>
              </a:rPr>
              <a:t>Gedrag</a:t>
            </a:r>
          </a:p>
        </p:txBody>
      </p:sp>
      <p:grpSp>
        <p:nvGrpSpPr>
          <p:cNvPr id="2" name="Group 35"/>
          <p:cNvGrpSpPr>
            <a:grpSpLocks/>
          </p:cNvGrpSpPr>
          <p:nvPr/>
        </p:nvGrpSpPr>
        <p:grpSpPr bwMode="auto">
          <a:xfrm>
            <a:off x="7737736" y="2928754"/>
            <a:ext cx="1142663" cy="1236646"/>
            <a:chOff x="4579" y="1224"/>
            <a:chExt cx="1169" cy="906"/>
          </a:xfrm>
        </p:grpSpPr>
        <p:sp>
          <p:nvSpPr>
            <p:cNvPr id="26648" name="AutoShape 11"/>
            <p:cNvSpPr>
              <a:spLocks noChangeArrowheads="1"/>
            </p:cNvSpPr>
            <p:nvPr/>
          </p:nvSpPr>
          <p:spPr bwMode="auto">
            <a:xfrm rot="-1742448">
              <a:off x="4579" y="1224"/>
              <a:ext cx="1169" cy="906"/>
            </a:xfrm>
            <a:prstGeom prst="leftArrow">
              <a:avLst>
                <a:gd name="adj1" fmla="val 50000"/>
                <a:gd name="adj2" fmla="val 32257"/>
              </a:avLst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49" name="WordArt 12"/>
            <p:cNvSpPr>
              <a:spLocks noChangeArrowheads="1" noChangeShapeType="1"/>
            </p:cNvSpPr>
            <p:nvPr/>
          </p:nvSpPr>
          <p:spPr bwMode="auto">
            <a:xfrm rot="-1759665">
              <a:off x="4700" y="1483"/>
              <a:ext cx="900" cy="371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nl-NL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latin typeface="Arial Black"/>
                </a:rPr>
                <a:t>Externe</a:t>
              </a:r>
            </a:p>
            <a:p>
              <a:pPr algn="ctr"/>
              <a:r>
                <a:rPr lang="nl-NL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latin typeface="Arial Black"/>
                </a:rPr>
                <a:t>Prikkel</a:t>
              </a:r>
            </a:p>
          </p:txBody>
        </p:sp>
      </p:grpSp>
      <p:sp>
        <p:nvSpPr>
          <p:cNvPr id="23579" name="AutoShape 27"/>
          <p:cNvSpPr>
            <a:spLocks noChangeArrowheads="1"/>
          </p:cNvSpPr>
          <p:nvPr/>
        </p:nvSpPr>
        <p:spPr bwMode="auto">
          <a:xfrm>
            <a:off x="617982" y="1174750"/>
            <a:ext cx="2005635" cy="1049338"/>
          </a:xfrm>
          <a:prstGeom prst="roundRect">
            <a:avLst>
              <a:gd name="adj" fmla="val 16667"/>
            </a:avLst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nl-NL" sz="2800" b="1" dirty="0">
                <a:solidFill>
                  <a:srgbClr val="3333CC"/>
                </a:solidFill>
                <a:latin typeface="Calibri" pitchFamily="34" charset="0"/>
              </a:rPr>
              <a:t>Interne</a:t>
            </a:r>
          </a:p>
          <a:p>
            <a:pPr algn="ctr"/>
            <a:r>
              <a:rPr lang="nl-NL" sz="2800" b="1" dirty="0">
                <a:solidFill>
                  <a:srgbClr val="3333CC"/>
                </a:solidFill>
                <a:latin typeface="Calibri" pitchFamily="34" charset="0"/>
              </a:rPr>
              <a:t>Voorstelling</a:t>
            </a:r>
          </a:p>
        </p:txBody>
      </p:sp>
      <p:sp>
        <p:nvSpPr>
          <p:cNvPr id="23580" name="AutoShape 28"/>
          <p:cNvSpPr>
            <a:spLocks noChangeArrowheads="1"/>
          </p:cNvSpPr>
          <p:nvPr/>
        </p:nvSpPr>
        <p:spPr bwMode="auto">
          <a:xfrm>
            <a:off x="1214438" y="2320925"/>
            <a:ext cx="839787" cy="763588"/>
          </a:xfrm>
          <a:prstGeom prst="upDownArrow">
            <a:avLst>
              <a:gd name="adj1" fmla="val 50000"/>
              <a:gd name="adj2" fmla="val 20000"/>
            </a:avLst>
          </a:prstGeom>
          <a:solidFill>
            <a:srgbClr val="FFFF00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81" name="AutoShape 29"/>
          <p:cNvSpPr>
            <a:spLocks noChangeArrowheads="1"/>
          </p:cNvSpPr>
          <p:nvPr/>
        </p:nvSpPr>
        <p:spPr bwMode="auto">
          <a:xfrm>
            <a:off x="636777" y="3084513"/>
            <a:ext cx="2013179" cy="1212171"/>
          </a:xfrm>
          <a:prstGeom prst="roundRect">
            <a:avLst>
              <a:gd name="adj" fmla="val 16667"/>
            </a:avLst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nl-NL" sz="2800" b="1" dirty="0">
                <a:solidFill>
                  <a:srgbClr val="3333CC"/>
                </a:solidFill>
                <a:latin typeface="Calibri" pitchFamily="34" charset="0"/>
              </a:rPr>
              <a:t>Respect/</a:t>
            </a:r>
          </a:p>
          <a:p>
            <a:pPr algn="ctr"/>
            <a:r>
              <a:rPr lang="nl-NL" sz="2800" b="1" dirty="0">
                <a:solidFill>
                  <a:srgbClr val="3333CC"/>
                </a:solidFill>
                <a:latin typeface="Calibri" pitchFamily="34" charset="0"/>
              </a:rPr>
              <a:t>Vertrouwen</a:t>
            </a:r>
          </a:p>
          <a:p>
            <a:pPr algn="ctr"/>
            <a:r>
              <a:rPr lang="nl-NL" sz="2800" b="1" dirty="0">
                <a:solidFill>
                  <a:srgbClr val="3333CC"/>
                </a:solidFill>
                <a:latin typeface="Calibri" pitchFamily="34" charset="0"/>
              </a:rPr>
              <a:t>Stemming</a:t>
            </a:r>
          </a:p>
        </p:txBody>
      </p:sp>
      <p:sp>
        <p:nvSpPr>
          <p:cNvPr id="23582" name="AutoShape 30"/>
          <p:cNvSpPr>
            <a:spLocks noChangeArrowheads="1"/>
          </p:cNvSpPr>
          <p:nvPr/>
        </p:nvSpPr>
        <p:spPr bwMode="auto">
          <a:xfrm>
            <a:off x="1228725" y="4357688"/>
            <a:ext cx="839788" cy="896937"/>
          </a:xfrm>
          <a:prstGeom prst="upDownArrow">
            <a:avLst>
              <a:gd name="adj1" fmla="val 50000"/>
              <a:gd name="adj2" fmla="val 21361"/>
            </a:avLst>
          </a:prstGeom>
          <a:solidFill>
            <a:srgbClr val="FFFF00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83" name="AutoShape 31"/>
          <p:cNvSpPr>
            <a:spLocks noChangeArrowheads="1"/>
          </p:cNvSpPr>
          <p:nvPr/>
        </p:nvSpPr>
        <p:spPr bwMode="auto">
          <a:xfrm>
            <a:off x="636778" y="5421313"/>
            <a:ext cx="1986840" cy="854075"/>
          </a:xfrm>
          <a:prstGeom prst="roundRect">
            <a:avLst>
              <a:gd name="adj" fmla="val 16667"/>
            </a:avLst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nl-NL" sz="2800" b="1" dirty="0">
                <a:solidFill>
                  <a:srgbClr val="3333CC"/>
                </a:solidFill>
                <a:latin typeface="Calibri" pitchFamily="34" charset="0"/>
              </a:rPr>
              <a:t>Fysiologie</a:t>
            </a:r>
          </a:p>
        </p:txBody>
      </p:sp>
      <p:sp>
        <p:nvSpPr>
          <p:cNvPr id="26635" name="Text Box 10"/>
          <p:cNvSpPr txBox="1">
            <a:spLocks noChangeArrowheads="1"/>
          </p:cNvSpPr>
          <p:nvPr/>
        </p:nvSpPr>
        <p:spPr bwMode="auto">
          <a:xfrm>
            <a:off x="3488990" y="920291"/>
            <a:ext cx="2881933" cy="5017417"/>
          </a:xfrm>
          <a:prstGeom prst="rect">
            <a:avLst/>
          </a:prstGeom>
          <a:solidFill>
            <a:srgbClr val="FFCC99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nl-NL" sz="1100"/>
          </a:p>
          <a:p>
            <a:pPr eaLnBrk="0" hangingPunct="0"/>
            <a:endParaRPr lang="nl-NL" sz="1100"/>
          </a:p>
          <a:p>
            <a:pPr eaLnBrk="0" hangingPunct="0"/>
            <a:endParaRPr lang="nl-NL" sz="1100"/>
          </a:p>
          <a:p>
            <a:pPr eaLnBrk="0" hangingPunct="0"/>
            <a:endParaRPr lang="nl-NL" sz="1100"/>
          </a:p>
          <a:p>
            <a:pPr eaLnBrk="0" hangingPunct="0"/>
            <a:endParaRPr lang="nl-NL" sz="1100"/>
          </a:p>
          <a:p>
            <a:pPr eaLnBrk="0" hangingPunct="0"/>
            <a:endParaRPr lang="nl-NL" sz="1100"/>
          </a:p>
          <a:p>
            <a:pPr eaLnBrk="0" hangingPunct="0"/>
            <a:endParaRPr lang="nl-NL" sz="1100"/>
          </a:p>
          <a:p>
            <a:pPr eaLnBrk="0" hangingPunct="0"/>
            <a:endParaRPr lang="nl-NL" sz="1100"/>
          </a:p>
          <a:p>
            <a:pPr eaLnBrk="0" hangingPunct="0"/>
            <a:endParaRPr lang="nl-NL" sz="1100"/>
          </a:p>
          <a:p>
            <a:pPr eaLnBrk="0" hangingPunct="0"/>
            <a:endParaRPr lang="nl-NL" sz="1100"/>
          </a:p>
          <a:p>
            <a:pPr eaLnBrk="0" hangingPunct="0"/>
            <a:endParaRPr lang="nl-NL" sz="1100"/>
          </a:p>
          <a:p>
            <a:pPr eaLnBrk="0" hangingPunct="0"/>
            <a:endParaRPr lang="nl-NL" sz="1100"/>
          </a:p>
          <a:p>
            <a:pPr eaLnBrk="0" hangingPunct="0"/>
            <a:endParaRPr lang="nl-NL" sz="1100"/>
          </a:p>
        </p:txBody>
      </p:sp>
      <p:sp>
        <p:nvSpPr>
          <p:cNvPr id="23565" name="WordArt 13"/>
          <p:cNvSpPr>
            <a:spLocks noChangeArrowheads="1" noChangeShapeType="1"/>
          </p:cNvSpPr>
          <p:nvPr/>
        </p:nvSpPr>
        <p:spPr bwMode="auto">
          <a:xfrm>
            <a:off x="3556000" y="1077020"/>
            <a:ext cx="2672184" cy="47977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nl-NL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 Black"/>
              </a:rPr>
              <a:t>FILTERS</a:t>
            </a:r>
          </a:p>
        </p:txBody>
      </p:sp>
      <p:sp>
        <p:nvSpPr>
          <p:cNvPr id="23566" name="WordArt 14"/>
          <p:cNvSpPr>
            <a:spLocks noChangeArrowheads="1" noChangeShapeType="1"/>
          </p:cNvSpPr>
          <p:nvPr/>
        </p:nvSpPr>
        <p:spPr bwMode="auto">
          <a:xfrm>
            <a:off x="3588110" y="2141996"/>
            <a:ext cx="2636837" cy="304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nl-NL" sz="3600" kern="10" spc="720" dirty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000076"/>
                    </a:gs>
                    <a:gs pos="100000">
                      <a:srgbClr val="99CCFF"/>
                    </a:gs>
                  </a:gsLst>
                  <a:lin ang="0" scaled="1"/>
                </a:gradFill>
                <a:effectLst>
                  <a:outerShdw dist="45791" dir="3378596" algn="ctr" rotWithShape="0">
                    <a:srgbClr val="4D4D4D"/>
                  </a:outerShdw>
                </a:effectLst>
                <a:latin typeface="Arial Black"/>
              </a:rPr>
              <a:t>Weglaten</a:t>
            </a:r>
          </a:p>
        </p:txBody>
      </p:sp>
      <p:sp>
        <p:nvSpPr>
          <p:cNvPr id="23567" name="WordArt 15"/>
          <p:cNvSpPr>
            <a:spLocks noChangeArrowheads="1" noChangeShapeType="1"/>
          </p:cNvSpPr>
          <p:nvPr/>
        </p:nvSpPr>
        <p:spPr bwMode="auto">
          <a:xfrm rot="20247603">
            <a:off x="3567544" y="3160185"/>
            <a:ext cx="2641600" cy="4191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20644"/>
                <a:gd name="adj2" fmla="val 3181"/>
              </a:avLst>
            </a:prstTxWarp>
          </a:bodyPr>
          <a:lstStyle/>
          <a:p>
            <a:pPr algn="ctr"/>
            <a:r>
              <a:rPr lang="nl-NL" sz="3600" b="1" kern="10" dirty="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C0C0C0"/>
                  </a:outerShdw>
                </a:effectLst>
                <a:latin typeface="Calibri" pitchFamily="34" charset="0"/>
                <a:cs typeface="Times New Roman"/>
              </a:rPr>
              <a:t>Vervormen</a:t>
            </a:r>
          </a:p>
        </p:txBody>
      </p:sp>
      <p:sp>
        <p:nvSpPr>
          <p:cNvPr id="23568" name="WordArt 16"/>
          <p:cNvSpPr>
            <a:spLocks noChangeArrowheads="1" noChangeShapeType="1"/>
          </p:cNvSpPr>
          <p:nvPr/>
        </p:nvSpPr>
        <p:spPr bwMode="auto">
          <a:xfrm>
            <a:off x="3725488" y="4169326"/>
            <a:ext cx="2441575" cy="342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nl-NL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 Black"/>
              </a:rPr>
              <a:t>Generaliseren</a:t>
            </a:r>
          </a:p>
        </p:txBody>
      </p:sp>
      <p:sp>
        <p:nvSpPr>
          <p:cNvPr id="23578" name="AutoShape 26"/>
          <p:cNvSpPr>
            <a:spLocks noChangeArrowheads="1"/>
          </p:cNvSpPr>
          <p:nvPr/>
        </p:nvSpPr>
        <p:spPr bwMode="auto">
          <a:xfrm rot="2898783">
            <a:off x="2467769" y="2413794"/>
            <a:ext cx="1436687" cy="1063625"/>
          </a:xfrm>
          <a:prstGeom prst="leftArrow">
            <a:avLst>
              <a:gd name="adj1" fmla="val 50000"/>
              <a:gd name="adj2" fmla="val 33769"/>
            </a:avLst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44" name="Rectangle 6"/>
          <p:cNvSpPr>
            <a:spLocks noChangeArrowheads="1"/>
          </p:cNvSpPr>
          <p:nvPr/>
        </p:nvSpPr>
        <p:spPr bwMode="auto">
          <a:xfrm>
            <a:off x="0" y="-309"/>
            <a:ext cx="9108722" cy="762000"/>
          </a:xfrm>
          <a:prstGeom prst="rect">
            <a:avLst/>
          </a:prstGeom>
          <a:solidFill>
            <a:srgbClr val="CCFF66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nl-NL" sz="4400" b="1" dirty="0">
                <a:solidFill>
                  <a:schemeClr val="tx2"/>
                </a:solidFill>
                <a:latin typeface="Arial" charset="0"/>
                <a:cs typeface="Arial" charset="0"/>
              </a:rPr>
              <a:t>Hoe bouw je vertrouwen op?</a:t>
            </a:r>
          </a:p>
        </p:txBody>
      </p:sp>
      <p:pic>
        <p:nvPicPr>
          <p:cNvPr id="40" name="Afbeelding 39">
            <a:extLst>
              <a:ext uri="{FF2B5EF4-FFF2-40B4-BE49-F238E27FC236}">
                <a16:creationId xmlns:a16="http://schemas.microsoft.com/office/drawing/2014/main" id="{797F83F5-C1C9-4F15-911D-7FF6B2AF077E}"/>
              </a:ext>
            </a:extLst>
          </p:cNvPr>
          <p:cNvPicPr/>
          <p:nvPr/>
        </p:nvPicPr>
        <p:blipFill rotWithShape="1">
          <a:blip r:embed="rId2" cstate="email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19459" y="954268"/>
            <a:ext cx="2285507" cy="5903732"/>
          </a:xfrm>
          <a:prstGeom prst="rect">
            <a:avLst/>
          </a:prstGeom>
        </p:spPr>
      </p:pic>
      <p:grpSp>
        <p:nvGrpSpPr>
          <p:cNvPr id="3" name="Group 36"/>
          <p:cNvGrpSpPr>
            <a:grpSpLocks/>
          </p:cNvGrpSpPr>
          <p:nvPr/>
        </p:nvGrpSpPr>
        <p:grpSpPr bwMode="auto">
          <a:xfrm>
            <a:off x="6097979" y="2730978"/>
            <a:ext cx="1100138" cy="1920743"/>
            <a:chOff x="3836" y="1814"/>
            <a:chExt cx="693" cy="1092"/>
          </a:xfrm>
        </p:grpSpPr>
        <p:sp>
          <p:nvSpPr>
            <p:cNvPr id="26645" name="AutoShape 17"/>
            <p:cNvSpPr>
              <a:spLocks noChangeArrowheads="1"/>
            </p:cNvSpPr>
            <p:nvPr/>
          </p:nvSpPr>
          <p:spPr bwMode="auto">
            <a:xfrm rot="-1395084">
              <a:off x="3836" y="1814"/>
              <a:ext cx="432" cy="288"/>
            </a:xfrm>
            <a:prstGeom prst="leftArrow">
              <a:avLst>
                <a:gd name="adj1" fmla="val 50000"/>
                <a:gd name="adj2" fmla="val 37500"/>
              </a:avLst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46" name="AutoShape 18"/>
            <p:cNvSpPr>
              <a:spLocks noChangeArrowheads="1"/>
            </p:cNvSpPr>
            <p:nvPr/>
          </p:nvSpPr>
          <p:spPr bwMode="auto">
            <a:xfrm rot="-1568690">
              <a:off x="3979" y="2166"/>
              <a:ext cx="504" cy="288"/>
            </a:xfrm>
            <a:prstGeom prst="leftArrow">
              <a:avLst>
                <a:gd name="adj1" fmla="val 50000"/>
                <a:gd name="adj2" fmla="val 43750"/>
              </a:avLst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47" name="AutoShape 19"/>
            <p:cNvSpPr>
              <a:spLocks noChangeArrowheads="1"/>
            </p:cNvSpPr>
            <p:nvPr/>
          </p:nvSpPr>
          <p:spPr bwMode="auto">
            <a:xfrm rot="-2625491">
              <a:off x="3953" y="2618"/>
              <a:ext cx="576" cy="288"/>
            </a:xfrm>
            <a:prstGeom prst="leftArrow">
              <a:avLst>
                <a:gd name="adj1" fmla="val 50000"/>
                <a:gd name="adj2" fmla="val 50000"/>
              </a:avLst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3585" name="AutoShape 33"/>
          <p:cNvSpPr>
            <a:spLocks noChangeArrowheads="1"/>
          </p:cNvSpPr>
          <p:nvPr/>
        </p:nvSpPr>
        <p:spPr bwMode="auto">
          <a:xfrm rot="-8209209">
            <a:off x="2044700" y="5062538"/>
            <a:ext cx="3111500" cy="692150"/>
          </a:xfrm>
          <a:prstGeom prst="leftArrow">
            <a:avLst>
              <a:gd name="adj1" fmla="val 50000"/>
              <a:gd name="adj2" fmla="val 112385"/>
            </a:avLst>
          </a:prstGeom>
          <a:solidFill>
            <a:srgbClr val="FFFF00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4371E9E5-7ADE-44E7-B07A-B370C2B81918}"/>
              </a:ext>
            </a:extLst>
          </p:cNvPr>
          <p:cNvSpPr/>
          <p:nvPr/>
        </p:nvSpPr>
        <p:spPr>
          <a:xfrm rot="16200000">
            <a:off x="-1209903" y="2908070"/>
            <a:ext cx="29386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itchFamily="34" charset="0"/>
              </a:rPr>
              <a:t>K  a  </a:t>
            </a:r>
            <a:r>
              <a:rPr lang="en-US" sz="5400" b="0" cap="none" spc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itchFamily="34" charset="0"/>
              </a:rPr>
              <a:t>a</a:t>
            </a:r>
            <a:r>
              <a:rPr lang="en-US" sz="54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itchFamily="34" charset="0"/>
              </a:rPr>
              <a:t>  r  t</a:t>
            </a:r>
            <a:endParaRPr lang="en-US" sz="54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8" name="Rechthoek 27">
            <a:extLst>
              <a:ext uri="{FF2B5EF4-FFF2-40B4-BE49-F238E27FC236}">
                <a16:creationId xmlns:a16="http://schemas.microsoft.com/office/drawing/2014/main" id="{A27A8702-3595-45EE-9ED1-8A12354D7B16}"/>
              </a:ext>
            </a:extLst>
          </p:cNvPr>
          <p:cNvSpPr/>
          <p:nvPr/>
        </p:nvSpPr>
        <p:spPr>
          <a:xfrm rot="5400000">
            <a:off x="6592361" y="2786042"/>
            <a:ext cx="439735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itchFamily="34" charset="0"/>
              </a:rPr>
              <a:t>G</a:t>
            </a:r>
            <a:r>
              <a:rPr lang="en-US" sz="5400" b="0" cap="none" spc="0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itchFamily="34" charset="0"/>
              </a:rPr>
              <a:t>  e  b      i  e  d</a:t>
            </a:r>
            <a:endParaRPr lang="en-US" sz="5400" b="0" cap="none" spc="0" dirty="0">
              <a:ln w="0"/>
              <a:solidFill>
                <a:srgbClr val="0000FF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5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5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35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35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35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35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5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5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35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35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35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3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35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35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35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35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35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35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35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35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35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35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6" grpId="0" animBg="1"/>
      <p:bldP spid="23584" grpId="0" animBg="1" autoUpdateAnimBg="0"/>
      <p:bldP spid="23579" grpId="0" animBg="1" autoUpdateAnimBg="0"/>
      <p:bldP spid="23580" grpId="0" animBg="1"/>
      <p:bldP spid="23581" grpId="0" animBg="1" autoUpdateAnimBg="0"/>
      <p:bldP spid="23582" grpId="0" animBg="1"/>
      <p:bldP spid="23583" grpId="0" animBg="1" autoUpdateAnimBg="0"/>
      <p:bldP spid="23565" grpId="0" animBg="1"/>
      <p:bldP spid="23566" grpId="0" animBg="1"/>
      <p:bldP spid="23567" grpId="0" animBg="1"/>
      <p:bldP spid="23568" grpId="0" animBg="1"/>
      <p:bldP spid="23578" grpId="0" animBg="1"/>
      <p:bldP spid="23585" grpId="0" animBg="1"/>
      <p:bldP spid="4" grpId="0"/>
      <p:bldP spid="2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045E1895-B8C4-4A36-9C6F-53583BB1E1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69645"/>
            <a:ext cx="8229600" cy="957523"/>
          </a:xfrm>
        </p:spPr>
        <p:txBody>
          <a:bodyPr/>
          <a:lstStyle/>
          <a:p>
            <a:r>
              <a:rPr lang="nl-NL" dirty="0">
                <a:solidFill>
                  <a:srgbClr val="0000FF"/>
                </a:solidFill>
              </a:rPr>
              <a:t>Heb ik koffie in mijn hoofd?</a:t>
            </a:r>
          </a:p>
        </p:txBody>
      </p:sp>
      <p:grpSp>
        <p:nvGrpSpPr>
          <p:cNvPr id="2" name="Groep 1">
            <a:extLst>
              <a:ext uri="{FF2B5EF4-FFF2-40B4-BE49-F238E27FC236}">
                <a16:creationId xmlns:a16="http://schemas.microsoft.com/office/drawing/2014/main" id="{E18D9A15-C127-4DCE-814B-DE28D981EAAF}"/>
              </a:ext>
            </a:extLst>
          </p:cNvPr>
          <p:cNvGrpSpPr/>
          <p:nvPr/>
        </p:nvGrpSpPr>
        <p:grpSpPr>
          <a:xfrm>
            <a:off x="63134" y="1339650"/>
            <a:ext cx="9112454" cy="5589242"/>
            <a:chOff x="63134" y="1339650"/>
            <a:chExt cx="9112454" cy="5589242"/>
          </a:xfrm>
        </p:grpSpPr>
        <p:pic>
          <p:nvPicPr>
            <p:cNvPr id="16" name="Afbeelding 15">
              <a:extLst>
                <a:ext uri="{FF2B5EF4-FFF2-40B4-BE49-F238E27FC236}">
                  <a16:creationId xmlns:a16="http://schemas.microsoft.com/office/drawing/2014/main" id="{3DD46FC6-0C9B-4E5C-A64F-6A16838D5A6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60958" b="5237"/>
            <a:stretch/>
          </p:blipFill>
          <p:spPr>
            <a:xfrm>
              <a:off x="6316202" y="1339650"/>
              <a:ext cx="2859386" cy="5589241"/>
            </a:xfrm>
            <a:prstGeom prst="rect">
              <a:avLst/>
            </a:prstGeom>
          </p:spPr>
        </p:pic>
        <p:pic>
          <p:nvPicPr>
            <p:cNvPr id="9" name="Afbeelding 8">
              <a:extLst>
                <a:ext uri="{FF2B5EF4-FFF2-40B4-BE49-F238E27FC236}">
                  <a16:creationId xmlns:a16="http://schemas.microsoft.com/office/drawing/2014/main" id="{18E11D29-00FC-4A01-9D09-7FBCCA10A59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r="1075" b="5237"/>
            <a:stretch/>
          </p:blipFill>
          <p:spPr>
            <a:xfrm>
              <a:off x="63134" y="1339651"/>
              <a:ext cx="7245170" cy="5589241"/>
            </a:xfrm>
            <a:prstGeom prst="rect">
              <a:avLst/>
            </a:prstGeom>
          </p:spPr>
        </p:pic>
      </p:grpSp>
      <p:sp>
        <p:nvSpPr>
          <p:cNvPr id="10" name="Rechthoek 9">
            <a:extLst>
              <a:ext uri="{FF2B5EF4-FFF2-40B4-BE49-F238E27FC236}">
                <a16:creationId xmlns:a16="http://schemas.microsoft.com/office/drawing/2014/main" id="{C8A65BB3-588E-4976-887D-BFA120CFDE59}"/>
              </a:ext>
            </a:extLst>
          </p:cNvPr>
          <p:cNvSpPr/>
          <p:nvPr/>
        </p:nvSpPr>
        <p:spPr>
          <a:xfrm>
            <a:off x="6444622" y="2250352"/>
            <a:ext cx="2402517" cy="461665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2400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Realiteit = Gebied</a:t>
            </a:r>
            <a:endParaRPr lang="nl-NL" sz="2400" b="0" cap="none" spc="0" dirty="0">
              <a:ln w="0"/>
              <a:solidFill>
                <a:srgbClr val="0000FF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Rechthoek 10">
            <a:extLst>
              <a:ext uri="{FF2B5EF4-FFF2-40B4-BE49-F238E27FC236}">
                <a16:creationId xmlns:a16="http://schemas.microsoft.com/office/drawing/2014/main" id="{128B5AC5-F398-4B4D-93BB-D79BD3ABB2D8}"/>
              </a:ext>
            </a:extLst>
          </p:cNvPr>
          <p:cNvSpPr/>
          <p:nvPr/>
        </p:nvSpPr>
        <p:spPr>
          <a:xfrm>
            <a:off x="2701240" y="2278101"/>
            <a:ext cx="953274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2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Water</a:t>
            </a:r>
            <a:endParaRPr lang="nl-NL" sz="24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Rechthoek 11">
            <a:extLst>
              <a:ext uri="{FF2B5EF4-FFF2-40B4-BE49-F238E27FC236}">
                <a16:creationId xmlns:a16="http://schemas.microsoft.com/office/drawing/2014/main" id="{7565C685-FEC4-41E8-B592-7624A81AEEFF}"/>
              </a:ext>
            </a:extLst>
          </p:cNvPr>
          <p:cNvSpPr/>
          <p:nvPr/>
        </p:nvSpPr>
        <p:spPr>
          <a:xfrm>
            <a:off x="6337611" y="3087816"/>
            <a:ext cx="2616101" cy="2308324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nl-NL" sz="2400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Mijn eigen filters:</a:t>
            </a:r>
          </a:p>
          <a:p>
            <a:pPr algn="ctr"/>
            <a:r>
              <a:rPr lang="nl-NL" sz="2400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weglaten, </a:t>
            </a:r>
          </a:p>
          <a:p>
            <a:pPr algn="ctr"/>
            <a:r>
              <a:rPr lang="nl-NL" sz="2400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vervormen en </a:t>
            </a:r>
          </a:p>
          <a:p>
            <a:pPr algn="ctr"/>
            <a:r>
              <a:rPr lang="nl-NL" sz="2400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generaliseren </a:t>
            </a:r>
          </a:p>
          <a:p>
            <a:pPr algn="ctr"/>
            <a:r>
              <a:rPr lang="nl-NL" sz="2400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geven </a:t>
            </a:r>
          </a:p>
          <a:p>
            <a:pPr algn="ctr"/>
            <a:r>
              <a:rPr lang="nl-NL" sz="2400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smaak en kleur</a:t>
            </a:r>
            <a:endParaRPr lang="nl-NL" sz="2400" b="0" cap="none" spc="0" dirty="0">
              <a:ln w="0"/>
              <a:solidFill>
                <a:srgbClr val="0000FF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Rechthoek 12">
            <a:extLst>
              <a:ext uri="{FF2B5EF4-FFF2-40B4-BE49-F238E27FC236}">
                <a16:creationId xmlns:a16="http://schemas.microsoft.com/office/drawing/2014/main" id="{01E446F8-6B84-4C73-8EF1-5C7E4593AF86}"/>
              </a:ext>
            </a:extLst>
          </p:cNvPr>
          <p:cNvSpPr/>
          <p:nvPr/>
        </p:nvSpPr>
        <p:spPr>
          <a:xfrm>
            <a:off x="3902167" y="3718773"/>
            <a:ext cx="215097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2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Gemalen koffie </a:t>
            </a:r>
          </a:p>
          <a:p>
            <a:pPr algn="ctr"/>
            <a:r>
              <a:rPr lang="nl-NL" sz="2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+ filter</a:t>
            </a:r>
            <a:endParaRPr lang="nl-NL" sz="24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3" name="Rechte verbindingslijn met pijl 2">
            <a:extLst>
              <a:ext uri="{FF2B5EF4-FFF2-40B4-BE49-F238E27FC236}">
                <a16:creationId xmlns:a16="http://schemas.microsoft.com/office/drawing/2014/main" id="{6C6A48B9-6F05-4907-A9C2-97C09251F105}"/>
              </a:ext>
            </a:extLst>
          </p:cNvPr>
          <p:cNvCxnSpPr>
            <a:cxnSpLocks/>
          </p:cNvCxnSpPr>
          <p:nvPr/>
        </p:nvCxnSpPr>
        <p:spPr>
          <a:xfrm flipV="1">
            <a:off x="4110798" y="2481184"/>
            <a:ext cx="2189394" cy="27750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hthoek 13">
            <a:extLst>
              <a:ext uri="{FF2B5EF4-FFF2-40B4-BE49-F238E27FC236}">
                <a16:creationId xmlns:a16="http://schemas.microsoft.com/office/drawing/2014/main" id="{5B22E4A4-322A-4355-B77F-0FA55E9C5412}"/>
              </a:ext>
            </a:extLst>
          </p:cNvPr>
          <p:cNvSpPr/>
          <p:nvPr/>
        </p:nvSpPr>
        <p:spPr>
          <a:xfrm>
            <a:off x="3902167" y="5413706"/>
            <a:ext cx="2726004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2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Koffie om te drinken</a:t>
            </a:r>
            <a:endParaRPr lang="nl-NL" sz="24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5" name="Rechthoek 14">
            <a:extLst>
              <a:ext uri="{FF2B5EF4-FFF2-40B4-BE49-F238E27FC236}">
                <a16:creationId xmlns:a16="http://schemas.microsoft.com/office/drawing/2014/main" id="{9F289CAA-4933-4A2E-B25C-08E0F1E70F52}"/>
              </a:ext>
            </a:extLst>
          </p:cNvPr>
          <p:cNvSpPr/>
          <p:nvPr/>
        </p:nvSpPr>
        <p:spPr>
          <a:xfrm>
            <a:off x="6316202" y="5518029"/>
            <a:ext cx="2637510" cy="1200329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nl-NL" sz="2400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Kaart = </a:t>
            </a:r>
          </a:p>
          <a:p>
            <a:pPr algn="ctr"/>
            <a:r>
              <a:rPr lang="nl-NL" sz="2400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Interne </a:t>
            </a:r>
          </a:p>
          <a:p>
            <a:pPr algn="ctr"/>
            <a:r>
              <a:rPr lang="nl-NL" sz="2400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voorstelling</a:t>
            </a:r>
            <a:endParaRPr lang="nl-NL" sz="2400" b="0" cap="none" spc="0" dirty="0">
              <a:ln w="0"/>
              <a:solidFill>
                <a:srgbClr val="0000FF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17" name="Rechte verbindingslijn met pijl 16">
            <a:extLst>
              <a:ext uri="{FF2B5EF4-FFF2-40B4-BE49-F238E27FC236}">
                <a16:creationId xmlns:a16="http://schemas.microsoft.com/office/drawing/2014/main" id="{0CEE46B2-2226-479F-B151-ADBB0C69DCC7}"/>
              </a:ext>
            </a:extLst>
          </p:cNvPr>
          <p:cNvCxnSpPr/>
          <p:nvPr/>
        </p:nvCxnSpPr>
        <p:spPr>
          <a:xfrm>
            <a:off x="4572000" y="4549770"/>
            <a:ext cx="1707533" cy="0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Rechte verbindingslijn met pijl 17">
            <a:extLst>
              <a:ext uri="{FF2B5EF4-FFF2-40B4-BE49-F238E27FC236}">
                <a16:creationId xmlns:a16="http://schemas.microsoft.com/office/drawing/2014/main" id="{54271EF1-6D39-4F7D-B81C-2EC36B2BE2F1}"/>
              </a:ext>
            </a:extLst>
          </p:cNvPr>
          <p:cNvCxnSpPr>
            <a:cxnSpLocks/>
          </p:cNvCxnSpPr>
          <p:nvPr/>
        </p:nvCxnSpPr>
        <p:spPr>
          <a:xfrm>
            <a:off x="4572000" y="6165304"/>
            <a:ext cx="1707533" cy="0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3952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2" grpId="0" animBg="1"/>
      <p:bldP spid="13" grpId="0"/>
      <p:bldP spid="14" grpId="0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15FE7-1010-4CA1-9981-49BF9A7DFE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889" y="80783"/>
            <a:ext cx="8229600" cy="1143000"/>
          </a:xfrm>
        </p:spPr>
        <p:txBody>
          <a:bodyPr/>
          <a:lstStyle/>
          <a:p>
            <a:r>
              <a:rPr lang="nl-NL" dirty="0">
                <a:solidFill>
                  <a:srgbClr val="0000FF"/>
                </a:solidFill>
              </a:rPr>
              <a:t>Er was eens ………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2AE3010-446A-4D9E-9227-B147148436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2533" y="1317986"/>
            <a:ext cx="8229600" cy="748680"/>
          </a:xfrm>
        </p:spPr>
        <p:txBody>
          <a:bodyPr/>
          <a:lstStyle/>
          <a:p>
            <a:pPr marL="0" indent="0">
              <a:buNone/>
            </a:pPr>
            <a:r>
              <a:rPr lang="nl-NL" dirty="0">
                <a:solidFill>
                  <a:srgbClr val="0000FF"/>
                </a:solidFill>
              </a:rPr>
              <a:t>Twee scheve stenen of ………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CC2B3C1E-042C-48FA-AEBA-CE7D22D978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" y="2387537"/>
            <a:ext cx="9144000" cy="4505325"/>
          </a:xfrm>
          <a:prstGeom prst="rect">
            <a:avLst/>
          </a:prstGeom>
        </p:spPr>
      </p:pic>
      <p:sp>
        <p:nvSpPr>
          <p:cNvPr id="5" name="Pijl: rechts 4">
            <a:extLst>
              <a:ext uri="{FF2B5EF4-FFF2-40B4-BE49-F238E27FC236}">
                <a16:creationId xmlns:a16="http://schemas.microsoft.com/office/drawing/2014/main" id="{7438C0CA-C33D-48B4-A96C-BADD2DAF36A0}"/>
              </a:ext>
            </a:extLst>
          </p:cNvPr>
          <p:cNvSpPr/>
          <p:nvPr/>
        </p:nvSpPr>
        <p:spPr>
          <a:xfrm rot="3002788">
            <a:off x="519488" y="4911801"/>
            <a:ext cx="1440160" cy="432048"/>
          </a:xfrm>
          <a:prstGeom prst="rightArrow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Pijl: rechts 6">
            <a:extLst>
              <a:ext uri="{FF2B5EF4-FFF2-40B4-BE49-F238E27FC236}">
                <a16:creationId xmlns:a16="http://schemas.microsoft.com/office/drawing/2014/main" id="{2C554684-134C-437B-A26E-63D144697ACC}"/>
              </a:ext>
            </a:extLst>
          </p:cNvPr>
          <p:cNvSpPr/>
          <p:nvPr/>
        </p:nvSpPr>
        <p:spPr>
          <a:xfrm rot="3002788">
            <a:off x="3327800" y="4952721"/>
            <a:ext cx="1440160" cy="432048"/>
          </a:xfrm>
          <a:prstGeom prst="rightArrow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Pijl: rechts 7">
            <a:extLst>
              <a:ext uri="{FF2B5EF4-FFF2-40B4-BE49-F238E27FC236}">
                <a16:creationId xmlns:a16="http://schemas.microsoft.com/office/drawing/2014/main" id="{A08DD2A0-8F81-4DD7-AA8C-464472B87298}"/>
              </a:ext>
            </a:extLst>
          </p:cNvPr>
          <p:cNvSpPr/>
          <p:nvPr/>
        </p:nvSpPr>
        <p:spPr>
          <a:xfrm rot="8655711">
            <a:off x="1974463" y="2516914"/>
            <a:ext cx="1440160" cy="432048"/>
          </a:xfrm>
          <a:prstGeom prst="rightArrow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Pijl: rechts 8">
            <a:extLst>
              <a:ext uri="{FF2B5EF4-FFF2-40B4-BE49-F238E27FC236}">
                <a16:creationId xmlns:a16="http://schemas.microsoft.com/office/drawing/2014/main" id="{AEFC4558-C971-4E38-87FF-3B15E341DFDB}"/>
              </a:ext>
            </a:extLst>
          </p:cNvPr>
          <p:cNvSpPr/>
          <p:nvPr/>
        </p:nvSpPr>
        <p:spPr>
          <a:xfrm rot="8655711">
            <a:off x="5730377" y="2728789"/>
            <a:ext cx="1440160" cy="432048"/>
          </a:xfrm>
          <a:prstGeom prst="rightArrow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Pijl: rechts 9">
            <a:extLst>
              <a:ext uri="{FF2B5EF4-FFF2-40B4-BE49-F238E27FC236}">
                <a16:creationId xmlns:a16="http://schemas.microsoft.com/office/drawing/2014/main" id="{6263391E-46E1-46C0-B90F-30D3981F4C54}"/>
              </a:ext>
            </a:extLst>
          </p:cNvPr>
          <p:cNvSpPr/>
          <p:nvPr/>
        </p:nvSpPr>
        <p:spPr>
          <a:xfrm rot="8504149">
            <a:off x="4063650" y="2312563"/>
            <a:ext cx="1440160" cy="432048"/>
          </a:xfrm>
          <a:prstGeom prst="rightArrow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Pijl: rechts 10">
            <a:extLst>
              <a:ext uri="{FF2B5EF4-FFF2-40B4-BE49-F238E27FC236}">
                <a16:creationId xmlns:a16="http://schemas.microsoft.com/office/drawing/2014/main" id="{50193A60-1040-4D27-9A72-49F575E0D22A}"/>
              </a:ext>
            </a:extLst>
          </p:cNvPr>
          <p:cNvSpPr/>
          <p:nvPr/>
        </p:nvSpPr>
        <p:spPr>
          <a:xfrm rot="8504149">
            <a:off x="6567306" y="2948774"/>
            <a:ext cx="1440160" cy="432048"/>
          </a:xfrm>
          <a:prstGeom prst="rightArrow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Pijl: rechts 11">
            <a:extLst>
              <a:ext uri="{FF2B5EF4-FFF2-40B4-BE49-F238E27FC236}">
                <a16:creationId xmlns:a16="http://schemas.microsoft.com/office/drawing/2014/main" id="{BFE2948C-40E4-4B86-AAA7-743D66D60954}"/>
              </a:ext>
            </a:extLst>
          </p:cNvPr>
          <p:cNvSpPr/>
          <p:nvPr/>
        </p:nvSpPr>
        <p:spPr>
          <a:xfrm rot="8655711">
            <a:off x="2541434" y="3141431"/>
            <a:ext cx="1440160" cy="432048"/>
          </a:xfrm>
          <a:prstGeom prst="rightArrow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Pijl: rechts 12">
            <a:extLst>
              <a:ext uri="{FF2B5EF4-FFF2-40B4-BE49-F238E27FC236}">
                <a16:creationId xmlns:a16="http://schemas.microsoft.com/office/drawing/2014/main" id="{D78AFA5A-8DD6-42B4-975C-36646E8E4C56}"/>
              </a:ext>
            </a:extLst>
          </p:cNvPr>
          <p:cNvSpPr/>
          <p:nvPr/>
        </p:nvSpPr>
        <p:spPr>
          <a:xfrm rot="8655711">
            <a:off x="6619073" y="2532537"/>
            <a:ext cx="1440160" cy="432048"/>
          </a:xfrm>
          <a:prstGeom prst="rightArrow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Pijl: rechts 13">
            <a:extLst>
              <a:ext uri="{FF2B5EF4-FFF2-40B4-BE49-F238E27FC236}">
                <a16:creationId xmlns:a16="http://schemas.microsoft.com/office/drawing/2014/main" id="{80F0091C-B4AA-441A-AB91-CF80368159FB}"/>
              </a:ext>
            </a:extLst>
          </p:cNvPr>
          <p:cNvSpPr/>
          <p:nvPr/>
        </p:nvSpPr>
        <p:spPr>
          <a:xfrm rot="8504149">
            <a:off x="3564761" y="2021407"/>
            <a:ext cx="1440160" cy="432048"/>
          </a:xfrm>
          <a:prstGeom prst="rightArrow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Pijl: rechts 14">
            <a:extLst>
              <a:ext uri="{FF2B5EF4-FFF2-40B4-BE49-F238E27FC236}">
                <a16:creationId xmlns:a16="http://schemas.microsoft.com/office/drawing/2014/main" id="{49AC87DB-D855-4D76-A1E6-24E15A033693}"/>
              </a:ext>
            </a:extLst>
          </p:cNvPr>
          <p:cNvSpPr/>
          <p:nvPr/>
        </p:nvSpPr>
        <p:spPr>
          <a:xfrm rot="8504149">
            <a:off x="7116660" y="3323837"/>
            <a:ext cx="1440160" cy="432048"/>
          </a:xfrm>
          <a:prstGeom prst="rightArrow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6" name="Pijl: rechts 15">
            <a:extLst>
              <a:ext uri="{FF2B5EF4-FFF2-40B4-BE49-F238E27FC236}">
                <a16:creationId xmlns:a16="http://schemas.microsoft.com/office/drawing/2014/main" id="{318D6277-3593-49AA-8580-8189A7916DF3}"/>
              </a:ext>
            </a:extLst>
          </p:cNvPr>
          <p:cNvSpPr/>
          <p:nvPr/>
        </p:nvSpPr>
        <p:spPr>
          <a:xfrm rot="8655711">
            <a:off x="2938205" y="3602281"/>
            <a:ext cx="1440160" cy="432048"/>
          </a:xfrm>
          <a:prstGeom prst="rightArrow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7" name="Pijl: rechts 16">
            <a:extLst>
              <a:ext uri="{FF2B5EF4-FFF2-40B4-BE49-F238E27FC236}">
                <a16:creationId xmlns:a16="http://schemas.microsoft.com/office/drawing/2014/main" id="{11E777A1-5440-465A-95C7-37B98E18FEDE}"/>
              </a:ext>
            </a:extLst>
          </p:cNvPr>
          <p:cNvSpPr/>
          <p:nvPr/>
        </p:nvSpPr>
        <p:spPr>
          <a:xfrm rot="8655711">
            <a:off x="6117127" y="3715276"/>
            <a:ext cx="1440160" cy="432048"/>
          </a:xfrm>
          <a:prstGeom prst="rightArrow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" name="Pijl: rechts 17">
            <a:extLst>
              <a:ext uri="{FF2B5EF4-FFF2-40B4-BE49-F238E27FC236}">
                <a16:creationId xmlns:a16="http://schemas.microsoft.com/office/drawing/2014/main" id="{98797EA5-2F28-4840-B51F-6EB3BFA404B2}"/>
              </a:ext>
            </a:extLst>
          </p:cNvPr>
          <p:cNvSpPr/>
          <p:nvPr/>
        </p:nvSpPr>
        <p:spPr>
          <a:xfrm rot="8504149">
            <a:off x="4145744" y="3894341"/>
            <a:ext cx="1440160" cy="432048"/>
          </a:xfrm>
          <a:prstGeom prst="rightArrow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9" name="Pijl: rechts 18">
            <a:extLst>
              <a:ext uri="{FF2B5EF4-FFF2-40B4-BE49-F238E27FC236}">
                <a16:creationId xmlns:a16="http://schemas.microsoft.com/office/drawing/2014/main" id="{4AD342ED-0EEE-42BD-BB1B-AC37AA6AB426}"/>
              </a:ext>
            </a:extLst>
          </p:cNvPr>
          <p:cNvSpPr/>
          <p:nvPr/>
        </p:nvSpPr>
        <p:spPr>
          <a:xfrm rot="8504149">
            <a:off x="6954056" y="3935261"/>
            <a:ext cx="1440160" cy="432048"/>
          </a:xfrm>
          <a:prstGeom prst="rightArrow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0" name="Pijl: rechts 19">
            <a:extLst>
              <a:ext uri="{FF2B5EF4-FFF2-40B4-BE49-F238E27FC236}">
                <a16:creationId xmlns:a16="http://schemas.microsoft.com/office/drawing/2014/main" id="{CCF99FAE-CAAB-4AED-BFFE-EA25DF9E5B3A}"/>
              </a:ext>
            </a:extLst>
          </p:cNvPr>
          <p:cNvSpPr/>
          <p:nvPr/>
        </p:nvSpPr>
        <p:spPr>
          <a:xfrm rot="8655711">
            <a:off x="2928184" y="4127918"/>
            <a:ext cx="1440160" cy="432048"/>
          </a:xfrm>
          <a:prstGeom prst="rightArrow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1" name="Pijl: rechts 20">
            <a:extLst>
              <a:ext uri="{FF2B5EF4-FFF2-40B4-BE49-F238E27FC236}">
                <a16:creationId xmlns:a16="http://schemas.microsoft.com/office/drawing/2014/main" id="{6838F07B-7E5F-43C5-AF9D-90962B051EC4}"/>
              </a:ext>
            </a:extLst>
          </p:cNvPr>
          <p:cNvSpPr/>
          <p:nvPr/>
        </p:nvSpPr>
        <p:spPr>
          <a:xfrm rot="8655711">
            <a:off x="6091369" y="4203951"/>
            <a:ext cx="1440160" cy="432048"/>
          </a:xfrm>
          <a:prstGeom prst="rightArrow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2" name="Pijl: rechts 21">
            <a:extLst>
              <a:ext uri="{FF2B5EF4-FFF2-40B4-BE49-F238E27FC236}">
                <a16:creationId xmlns:a16="http://schemas.microsoft.com/office/drawing/2014/main" id="{FB5E7C6E-2F28-426A-AE4C-1D33658B962C}"/>
              </a:ext>
            </a:extLst>
          </p:cNvPr>
          <p:cNvSpPr/>
          <p:nvPr/>
        </p:nvSpPr>
        <p:spPr>
          <a:xfrm rot="8504149">
            <a:off x="5202318" y="4109582"/>
            <a:ext cx="1440160" cy="432048"/>
          </a:xfrm>
          <a:prstGeom prst="rightArrow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3" name="Pijl: rechts 22">
            <a:extLst>
              <a:ext uri="{FF2B5EF4-FFF2-40B4-BE49-F238E27FC236}">
                <a16:creationId xmlns:a16="http://schemas.microsoft.com/office/drawing/2014/main" id="{07CE0626-6932-4CB6-8B65-C0CFDCE83BCE}"/>
              </a:ext>
            </a:extLst>
          </p:cNvPr>
          <p:cNvSpPr/>
          <p:nvPr/>
        </p:nvSpPr>
        <p:spPr>
          <a:xfrm rot="8504149">
            <a:off x="7503410" y="4310324"/>
            <a:ext cx="1440160" cy="432048"/>
          </a:xfrm>
          <a:prstGeom prst="rightArrow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4" name="Pijl: rechts 23">
            <a:extLst>
              <a:ext uri="{FF2B5EF4-FFF2-40B4-BE49-F238E27FC236}">
                <a16:creationId xmlns:a16="http://schemas.microsoft.com/office/drawing/2014/main" id="{EA112541-AE85-43CD-A7C0-72482207DE80}"/>
              </a:ext>
            </a:extLst>
          </p:cNvPr>
          <p:cNvSpPr/>
          <p:nvPr/>
        </p:nvSpPr>
        <p:spPr>
          <a:xfrm rot="8655711">
            <a:off x="85468" y="3033282"/>
            <a:ext cx="1440160" cy="432048"/>
          </a:xfrm>
          <a:prstGeom prst="rightArrow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5" name="Pijl: rechts 24">
            <a:extLst>
              <a:ext uri="{FF2B5EF4-FFF2-40B4-BE49-F238E27FC236}">
                <a16:creationId xmlns:a16="http://schemas.microsoft.com/office/drawing/2014/main" id="{4B1EA4CB-D1F8-4E23-A98D-5A3C1A6B2D5D}"/>
              </a:ext>
            </a:extLst>
          </p:cNvPr>
          <p:cNvSpPr/>
          <p:nvPr/>
        </p:nvSpPr>
        <p:spPr>
          <a:xfrm rot="8655711">
            <a:off x="4642119" y="2553265"/>
            <a:ext cx="1440160" cy="432048"/>
          </a:xfrm>
          <a:prstGeom prst="rightArrow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6" name="Pijl: rechts 25">
            <a:extLst>
              <a:ext uri="{FF2B5EF4-FFF2-40B4-BE49-F238E27FC236}">
                <a16:creationId xmlns:a16="http://schemas.microsoft.com/office/drawing/2014/main" id="{757DE7BB-5A96-4A09-88E9-29612F49012B}"/>
              </a:ext>
            </a:extLst>
          </p:cNvPr>
          <p:cNvSpPr/>
          <p:nvPr/>
        </p:nvSpPr>
        <p:spPr>
          <a:xfrm rot="8504149">
            <a:off x="1755649" y="3263891"/>
            <a:ext cx="1440160" cy="432048"/>
          </a:xfrm>
          <a:prstGeom prst="rightArrow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7" name="Pijl: rechts 26">
            <a:extLst>
              <a:ext uri="{FF2B5EF4-FFF2-40B4-BE49-F238E27FC236}">
                <a16:creationId xmlns:a16="http://schemas.microsoft.com/office/drawing/2014/main" id="{09DF1827-6227-4B7C-A815-1D171D4B75AE}"/>
              </a:ext>
            </a:extLst>
          </p:cNvPr>
          <p:cNvSpPr/>
          <p:nvPr/>
        </p:nvSpPr>
        <p:spPr>
          <a:xfrm rot="8504149">
            <a:off x="4660694" y="3215688"/>
            <a:ext cx="1440160" cy="432048"/>
          </a:xfrm>
          <a:prstGeom prst="rightArrow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8" name="Pijl: rechts 27">
            <a:extLst>
              <a:ext uri="{FF2B5EF4-FFF2-40B4-BE49-F238E27FC236}">
                <a16:creationId xmlns:a16="http://schemas.microsoft.com/office/drawing/2014/main" id="{C5BD63B9-3B1A-4AD9-9AD1-EE0A763CAD6E}"/>
              </a:ext>
            </a:extLst>
          </p:cNvPr>
          <p:cNvSpPr/>
          <p:nvPr/>
        </p:nvSpPr>
        <p:spPr>
          <a:xfrm rot="8655711">
            <a:off x="456999" y="3564325"/>
            <a:ext cx="1440160" cy="432048"/>
          </a:xfrm>
          <a:prstGeom prst="rightArrow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9" name="Pijl: rechts 28">
            <a:extLst>
              <a:ext uri="{FF2B5EF4-FFF2-40B4-BE49-F238E27FC236}">
                <a16:creationId xmlns:a16="http://schemas.microsoft.com/office/drawing/2014/main" id="{F77F9E83-08D6-4E22-BE54-8647F8962D6A}"/>
              </a:ext>
            </a:extLst>
          </p:cNvPr>
          <p:cNvSpPr/>
          <p:nvPr/>
        </p:nvSpPr>
        <p:spPr>
          <a:xfrm rot="8655711">
            <a:off x="3798007" y="3484378"/>
            <a:ext cx="1440160" cy="432048"/>
          </a:xfrm>
          <a:prstGeom prst="rightArrow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0" name="Pijl: rechts 29">
            <a:extLst>
              <a:ext uri="{FF2B5EF4-FFF2-40B4-BE49-F238E27FC236}">
                <a16:creationId xmlns:a16="http://schemas.microsoft.com/office/drawing/2014/main" id="{3554263E-3483-4DEE-A319-72FD1A3796FE}"/>
              </a:ext>
            </a:extLst>
          </p:cNvPr>
          <p:cNvSpPr/>
          <p:nvPr/>
        </p:nvSpPr>
        <p:spPr>
          <a:xfrm rot="8504149">
            <a:off x="1655548" y="4126141"/>
            <a:ext cx="1440160" cy="432048"/>
          </a:xfrm>
          <a:prstGeom prst="rightArrow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1" name="Pijl: rechts 30">
            <a:extLst>
              <a:ext uri="{FF2B5EF4-FFF2-40B4-BE49-F238E27FC236}">
                <a16:creationId xmlns:a16="http://schemas.microsoft.com/office/drawing/2014/main" id="{BE03F67B-08CE-40D0-BFF6-2CC4956C2EF8}"/>
              </a:ext>
            </a:extLst>
          </p:cNvPr>
          <p:cNvSpPr/>
          <p:nvPr/>
        </p:nvSpPr>
        <p:spPr>
          <a:xfrm rot="8504149">
            <a:off x="5210048" y="3590751"/>
            <a:ext cx="1440160" cy="432048"/>
          </a:xfrm>
          <a:prstGeom prst="rightArrow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3" name="Pijl: rechts 32">
            <a:extLst>
              <a:ext uri="{FF2B5EF4-FFF2-40B4-BE49-F238E27FC236}">
                <a16:creationId xmlns:a16="http://schemas.microsoft.com/office/drawing/2014/main" id="{3E0A021A-17E9-4394-9F4A-696F1A5C30E1}"/>
              </a:ext>
            </a:extLst>
          </p:cNvPr>
          <p:cNvSpPr/>
          <p:nvPr/>
        </p:nvSpPr>
        <p:spPr>
          <a:xfrm rot="8655711">
            <a:off x="2177009" y="4429920"/>
            <a:ext cx="1440160" cy="432048"/>
          </a:xfrm>
          <a:prstGeom prst="rightArrow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4" name="Pijl: rechts 33">
            <a:extLst>
              <a:ext uri="{FF2B5EF4-FFF2-40B4-BE49-F238E27FC236}">
                <a16:creationId xmlns:a16="http://schemas.microsoft.com/office/drawing/2014/main" id="{10FAD388-AAED-49F5-A8CA-C0429F0B2FED}"/>
              </a:ext>
            </a:extLst>
          </p:cNvPr>
          <p:cNvSpPr/>
          <p:nvPr/>
        </p:nvSpPr>
        <p:spPr>
          <a:xfrm rot="8655711">
            <a:off x="5693865" y="4738611"/>
            <a:ext cx="1440160" cy="432048"/>
          </a:xfrm>
          <a:prstGeom prst="rightArrow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5" name="Pijl: rechts 34">
            <a:extLst>
              <a:ext uri="{FF2B5EF4-FFF2-40B4-BE49-F238E27FC236}">
                <a16:creationId xmlns:a16="http://schemas.microsoft.com/office/drawing/2014/main" id="{E3BE4384-B9D2-4C81-AFDF-E83D448F890B}"/>
              </a:ext>
            </a:extLst>
          </p:cNvPr>
          <p:cNvSpPr/>
          <p:nvPr/>
        </p:nvSpPr>
        <p:spPr>
          <a:xfrm rot="8504149">
            <a:off x="4149183" y="4333507"/>
            <a:ext cx="1440160" cy="432048"/>
          </a:xfrm>
          <a:prstGeom prst="rightArrow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6" name="Pijl: rechts 35">
            <a:extLst>
              <a:ext uri="{FF2B5EF4-FFF2-40B4-BE49-F238E27FC236}">
                <a16:creationId xmlns:a16="http://schemas.microsoft.com/office/drawing/2014/main" id="{F7F6ED6B-5E4D-4973-92EB-6D3ACEBE6E6B}"/>
              </a:ext>
            </a:extLst>
          </p:cNvPr>
          <p:cNvSpPr/>
          <p:nvPr/>
        </p:nvSpPr>
        <p:spPr>
          <a:xfrm rot="8504149">
            <a:off x="6530794" y="4958596"/>
            <a:ext cx="1440160" cy="432048"/>
          </a:xfrm>
          <a:prstGeom prst="rightArrow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7" name="Pijl: rechts 36">
            <a:extLst>
              <a:ext uri="{FF2B5EF4-FFF2-40B4-BE49-F238E27FC236}">
                <a16:creationId xmlns:a16="http://schemas.microsoft.com/office/drawing/2014/main" id="{4A93D617-3FE8-48CE-8164-BAD8FE8CB35C}"/>
              </a:ext>
            </a:extLst>
          </p:cNvPr>
          <p:cNvSpPr/>
          <p:nvPr/>
        </p:nvSpPr>
        <p:spPr>
          <a:xfrm rot="8655711">
            <a:off x="2531586" y="4953298"/>
            <a:ext cx="1440160" cy="432048"/>
          </a:xfrm>
          <a:prstGeom prst="rightArrow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8" name="Pijl: rechts 37">
            <a:extLst>
              <a:ext uri="{FF2B5EF4-FFF2-40B4-BE49-F238E27FC236}">
                <a16:creationId xmlns:a16="http://schemas.microsoft.com/office/drawing/2014/main" id="{E0B289E8-06FB-4CA8-9E95-5BC62CAA71BA}"/>
              </a:ext>
            </a:extLst>
          </p:cNvPr>
          <p:cNvSpPr/>
          <p:nvPr/>
        </p:nvSpPr>
        <p:spPr>
          <a:xfrm rot="8655711">
            <a:off x="6059228" y="5752305"/>
            <a:ext cx="1440160" cy="432048"/>
          </a:xfrm>
          <a:prstGeom prst="rightArrow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9" name="Pijl: rechts 38">
            <a:extLst>
              <a:ext uri="{FF2B5EF4-FFF2-40B4-BE49-F238E27FC236}">
                <a16:creationId xmlns:a16="http://schemas.microsoft.com/office/drawing/2014/main" id="{D4C74F23-98B1-433B-B4C0-DB6D40E076EC}"/>
              </a:ext>
            </a:extLst>
          </p:cNvPr>
          <p:cNvSpPr/>
          <p:nvPr/>
        </p:nvSpPr>
        <p:spPr>
          <a:xfrm rot="8504149">
            <a:off x="8053014" y="2256495"/>
            <a:ext cx="1440160" cy="432048"/>
          </a:xfrm>
          <a:prstGeom prst="rightArrow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0" name="Pijl: rechts 39">
            <a:extLst>
              <a:ext uri="{FF2B5EF4-FFF2-40B4-BE49-F238E27FC236}">
                <a16:creationId xmlns:a16="http://schemas.microsoft.com/office/drawing/2014/main" id="{B935824F-F38C-40AC-9C05-63798ECFA675}"/>
              </a:ext>
            </a:extLst>
          </p:cNvPr>
          <p:cNvSpPr/>
          <p:nvPr/>
        </p:nvSpPr>
        <p:spPr>
          <a:xfrm rot="8504149">
            <a:off x="7321234" y="5146786"/>
            <a:ext cx="1440160" cy="432048"/>
          </a:xfrm>
          <a:prstGeom prst="rightArrow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1" name="Pijl: rechts 40">
            <a:extLst>
              <a:ext uri="{FF2B5EF4-FFF2-40B4-BE49-F238E27FC236}">
                <a16:creationId xmlns:a16="http://schemas.microsoft.com/office/drawing/2014/main" id="{EC292870-AFA3-4B02-8BBB-6A00F9EC5488}"/>
              </a:ext>
            </a:extLst>
          </p:cNvPr>
          <p:cNvSpPr/>
          <p:nvPr/>
        </p:nvSpPr>
        <p:spPr>
          <a:xfrm rot="8655711">
            <a:off x="2830270" y="5513607"/>
            <a:ext cx="1440160" cy="432048"/>
          </a:xfrm>
          <a:prstGeom prst="rightArrow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2" name="Pijl: rechts 41">
            <a:extLst>
              <a:ext uri="{FF2B5EF4-FFF2-40B4-BE49-F238E27FC236}">
                <a16:creationId xmlns:a16="http://schemas.microsoft.com/office/drawing/2014/main" id="{7AB6720D-39DA-42F3-B796-8095D03479AB}"/>
              </a:ext>
            </a:extLst>
          </p:cNvPr>
          <p:cNvSpPr/>
          <p:nvPr/>
        </p:nvSpPr>
        <p:spPr>
          <a:xfrm rot="8504149">
            <a:off x="4109232" y="5904163"/>
            <a:ext cx="1440160" cy="432048"/>
          </a:xfrm>
          <a:prstGeom prst="rightArrow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3" name="Pijl: rechts 42">
            <a:extLst>
              <a:ext uri="{FF2B5EF4-FFF2-40B4-BE49-F238E27FC236}">
                <a16:creationId xmlns:a16="http://schemas.microsoft.com/office/drawing/2014/main" id="{0A63A931-C9F5-4EC2-8C5A-50B060CABD9C}"/>
              </a:ext>
            </a:extLst>
          </p:cNvPr>
          <p:cNvSpPr/>
          <p:nvPr/>
        </p:nvSpPr>
        <p:spPr>
          <a:xfrm rot="8504149">
            <a:off x="6917544" y="5945083"/>
            <a:ext cx="1440160" cy="432048"/>
          </a:xfrm>
          <a:prstGeom prst="rightArrow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4" name="Pijl: rechts 43">
            <a:extLst>
              <a:ext uri="{FF2B5EF4-FFF2-40B4-BE49-F238E27FC236}">
                <a16:creationId xmlns:a16="http://schemas.microsoft.com/office/drawing/2014/main" id="{5F6C9E59-B7BE-4593-8088-B27061AECA8B}"/>
              </a:ext>
            </a:extLst>
          </p:cNvPr>
          <p:cNvSpPr/>
          <p:nvPr/>
        </p:nvSpPr>
        <p:spPr>
          <a:xfrm rot="8655711">
            <a:off x="2891672" y="6137740"/>
            <a:ext cx="1440160" cy="432048"/>
          </a:xfrm>
          <a:prstGeom prst="rightArrow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5" name="Pijl: rechts 44">
            <a:extLst>
              <a:ext uri="{FF2B5EF4-FFF2-40B4-BE49-F238E27FC236}">
                <a16:creationId xmlns:a16="http://schemas.microsoft.com/office/drawing/2014/main" id="{F9946EDF-1D0E-4267-AD50-2BA23EBF2F6E}"/>
              </a:ext>
            </a:extLst>
          </p:cNvPr>
          <p:cNvSpPr/>
          <p:nvPr/>
        </p:nvSpPr>
        <p:spPr>
          <a:xfrm rot="8655711">
            <a:off x="6261454" y="6022225"/>
            <a:ext cx="1440160" cy="432048"/>
          </a:xfrm>
          <a:prstGeom prst="rightArrow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6" name="Pijl: rechts 45">
            <a:extLst>
              <a:ext uri="{FF2B5EF4-FFF2-40B4-BE49-F238E27FC236}">
                <a16:creationId xmlns:a16="http://schemas.microsoft.com/office/drawing/2014/main" id="{690B89A3-1FE0-4E09-A6DE-E589BE7400AE}"/>
              </a:ext>
            </a:extLst>
          </p:cNvPr>
          <p:cNvSpPr/>
          <p:nvPr/>
        </p:nvSpPr>
        <p:spPr>
          <a:xfrm rot="8504149">
            <a:off x="5235153" y="5989254"/>
            <a:ext cx="1440160" cy="432048"/>
          </a:xfrm>
          <a:prstGeom prst="rightArrow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7" name="Pijl: rechts 46">
            <a:extLst>
              <a:ext uri="{FF2B5EF4-FFF2-40B4-BE49-F238E27FC236}">
                <a16:creationId xmlns:a16="http://schemas.microsoft.com/office/drawing/2014/main" id="{AF836577-D107-42E3-912D-96A3E78304B8}"/>
              </a:ext>
            </a:extLst>
          </p:cNvPr>
          <p:cNvSpPr/>
          <p:nvPr/>
        </p:nvSpPr>
        <p:spPr>
          <a:xfrm rot="8504149">
            <a:off x="7972968" y="5744021"/>
            <a:ext cx="1440160" cy="432048"/>
          </a:xfrm>
          <a:prstGeom prst="rightArrow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8" name="Pijl: rechts 47">
            <a:extLst>
              <a:ext uri="{FF2B5EF4-FFF2-40B4-BE49-F238E27FC236}">
                <a16:creationId xmlns:a16="http://schemas.microsoft.com/office/drawing/2014/main" id="{3DD527C7-E829-4A5C-8222-B8CC7112F305}"/>
              </a:ext>
            </a:extLst>
          </p:cNvPr>
          <p:cNvSpPr/>
          <p:nvPr/>
        </p:nvSpPr>
        <p:spPr>
          <a:xfrm rot="8655711">
            <a:off x="67247" y="5136550"/>
            <a:ext cx="1440160" cy="432048"/>
          </a:xfrm>
          <a:prstGeom prst="rightArrow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9" name="Pijl: rechts 48">
            <a:extLst>
              <a:ext uri="{FF2B5EF4-FFF2-40B4-BE49-F238E27FC236}">
                <a16:creationId xmlns:a16="http://schemas.microsoft.com/office/drawing/2014/main" id="{0C83DC21-277D-4D72-908B-4BC85F810C75}"/>
              </a:ext>
            </a:extLst>
          </p:cNvPr>
          <p:cNvSpPr/>
          <p:nvPr/>
        </p:nvSpPr>
        <p:spPr>
          <a:xfrm rot="8655711">
            <a:off x="3787253" y="5005525"/>
            <a:ext cx="1440160" cy="432048"/>
          </a:xfrm>
          <a:prstGeom prst="rightArrow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0" name="Pijl: rechts 49">
            <a:extLst>
              <a:ext uri="{FF2B5EF4-FFF2-40B4-BE49-F238E27FC236}">
                <a16:creationId xmlns:a16="http://schemas.microsoft.com/office/drawing/2014/main" id="{1023CA16-93DB-4BBC-BCFD-2420E45D0E42}"/>
              </a:ext>
            </a:extLst>
          </p:cNvPr>
          <p:cNvSpPr/>
          <p:nvPr/>
        </p:nvSpPr>
        <p:spPr>
          <a:xfrm rot="8504149">
            <a:off x="1247952" y="5620775"/>
            <a:ext cx="1440160" cy="432048"/>
          </a:xfrm>
          <a:prstGeom prst="rightArrow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1" name="Pijl: rechts 50">
            <a:extLst>
              <a:ext uri="{FF2B5EF4-FFF2-40B4-BE49-F238E27FC236}">
                <a16:creationId xmlns:a16="http://schemas.microsoft.com/office/drawing/2014/main" id="{D6263718-30F0-4B35-ACDB-D978F2D7E6AE}"/>
              </a:ext>
            </a:extLst>
          </p:cNvPr>
          <p:cNvSpPr/>
          <p:nvPr/>
        </p:nvSpPr>
        <p:spPr>
          <a:xfrm rot="8504149">
            <a:off x="4624182" y="5225510"/>
            <a:ext cx="1440160" cy="432048"/>
          </a:xfrm>
          <a:prstGeom prst="rightArrow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2" name="Pijl: rechts 51">
            <a:extLst>
              <a:ext uri="{FF2B5EF4-FFF2-40B4-BE49-F238E27FC236}">
                <a16:creationId xmlns:a16="http://schemas.microsoft.com/office/drawing/2014/main" id="{BDE0B071-E252-44FF-907E-2C463AF6FEAD}"/>
              </a:ext>
            </a:extLst>
          </p:cNvPr>
          <p:cNvSpPr/>
          <p:nvPr/>
        </p:nvSpPr>
        <p:spPr>
          <a:xfrm rot="8655711">
            <a:off x="749150" y="5458664"/>
            <a:ext cx="1440160" cy="432048"/>
          </a:xfrm>
          <a:prstGeom prst="rightArrow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3" name="Pijl: rechts 52">
            <a:extLst>
              <a:ext uri="{FF2B5EF4-FFF2-40B4-BE49-F238E27FC236}">
                <a16:creationId xmlns:a16="http://schemas.microsoft.com/office/drawing/2014/main" id="{2840EAB0-8D86-4434-A4C4-863FD6550029}"/>
              </a:ext>
            </a:extLst>
          </p:cNvPr>
          <p:cNvSpPr/>
          <p:nvPr/>
        </p:nvSpPr>
        <p:spPr>
          <a:xfrm rot="8655711">
            <a:off x="3761495" y="5494200"/>
            <a:ext cx="1440160" cy="432048"/>
          </a:xfrm>
          <a:prstGeom prst="rightArrow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4" name="Pijl: rechts 53">
            <a:extLst>
              <a:ext uri="{FF2B5EF4-FFF2-40B4-BE49-F238E27FC236}">
                <a16:creationId xmlns:a16="http://schemas.microsoft.com/office/drawing/2014/main" id="{9797FDC7-BA28-4AF3-87B3-5726BECB5BD3}"/>
              </a:ext>
            </a:extLst>
          </p:cNvPr>
          <p:cNvSpPr/>
          <p:nvPr/>
        </p:nvSpPr>
        <p:spPr>
          <a:xfrm rot="8504149">
            <a:off x="2019538" y="5657326"/>
            <a:ext cx="1440160" cy="432048"/>
          </a:xfrm>
          <a:prstGeom prst="rightArrow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5" name="Pijl: rechts 54">
            <a:extLst>
              <a:ext uri="{FF2B5EF4-FFF2-40B4-BE49-F238E27FC236}">
                <a16:creationId xmlns:a16="http://schemas.microsoft.com/office/drawing/2014/main" id="{0476641D-4B5B-47E5-AFAA-4C87E812624D}"/>
              </a:ext>
            </a:extLst>
          </p:cNvPr>
          <p:cNvSpPr/>
          <p:nvPr/>
        </p:nvSpPr>
        <p:spPr>
          <a:xfrm rot="8504149">
            <a:off x="5173536" y="5600573"/>
            <a:ext cx="1440160" cy="432048"/>
          </a:xfrm>
          <a:prstGeom prst="rightArrow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18611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00"/>
                            </p:stCondLst>
                            <p:childTnLst>
                              <p:par>
                                <p:cTn id="47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16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3500"/>
                            </p:stCondLst>
                            <p:childTnLst>
                              <p:par>
                                <p:cTn id="121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045E1895-B8C4-4A36-9C6F-53583BB1E1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885" y="79657"/>
            <a:ext cx="8229600" cy="936104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nl-NL" b="1" kern="1200" dirty="0">
                <a:solidFill>
                  <a:srgbClr val="0000FF"/>
                </a:solidFill>
                <a:latin typeface="+mj-lt"/>
                <a:ea typeface="+mj-ea"/>
                <a:cs typeface="+mj-cs"/>
              </a:rPr>
              <a:t>Focus meer op het positieve om respect en vertrouwen te creëren.</a:t>
            </a:r>
          </a:p>
        </p:txBody>
      </p:sp>
      <p:grpSp>
        <p:nvGrpSpPr>
          <p:cNvPr id="7" name="Groep 6">
            <a:extLst>
              <a:ext uri="{FF2B5EF4-FFF2-40B4-BE49-F238E27FC236}">
                <a16:creationId xmlns:a16="http://schemas.microsoft.com/office/drawing/2014/main" id="{95F7590D-EFA2-46E6-8024-F0E0E1F08009}"/>
              </a:ext>
            </a:extLst>
          </p:cNvPr>
          <p:cNvGrpSpPr/>
          <p:nvPr/>
        </p:nvGrpSpPr>
        <p:grpSpPr>
          <a:xfrm>
            <a:off x="3390835" y="1672755"/>
            <a:ext cx="5686856" cy="4488355"/>
            <a:chOff x="3732350" y="1764500"/>
            <a:chExt cx="5686856" cy="4488355"/>
          </a:xfrm>
        </p:grpSpPr>
        <p:pic>
          <p:nvPicPr>
            <p:cNvPr id="9" name="Afbeelding 8" descr="Afbeelding met tekening&#10;&#10;Automatisch gegenereerde beschrijving">
              <a:extLst>
                <a:ext uri="{FF2B5EF4-FFF2-40B4-BE49-F238E27FC236}">
                  <a16:creationId xmlns:a16="http://schemas.microsoft.com/office/drawing/2014/main" id="{C7021B5C-06F2-430B-9915-525EBD8F528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46195" y="1764500"/>
              <a:ext cx="5485509" cy="4488355"/>
            </a:xfrm>
            <a:prstGeom prst="rect">
              <a:avLst/>
            </a:prstGeom>
          </p:spPr>
        </p:pic>
        <p:pic>
          <p:nvPicPr>
            <p:cNvPr id="11" name="Afbeelding 10" descr="Afbeelding met tekening, tafel&#10;&#10;Automatisch gegenereerde beschrijving">
              <a:extLst>
                <a:ext uri="{FF2B5EF4-FFF2-40B4-BE49-F238E27FC236}">
                  <a16:creationId xmlns:a16="http://schemas.microsoft.com/office/drawing/2014/main" id="{387165B5-A1B7-446F-9CAB-1A12830F5F5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32350" y="2230830"/>
              <a:ext cx="2171700" cy="2514600"/>
            </a:xfrm>
            <a:prstGeom prst="rect">
              <a:avLst/>
            </a:prstGeom>
          </p:spPr>
        </p:pic>
        <p:pic>
          <p:nvPicPr>
            <p:cNvPr id="13" name="Afbeelding 12" descr="Afbeelding met tekening&#10;&#10;Automatisch gegenereerde beschrijving">
              <a:extLst>
                <a:ext uri="{FF2B5EF4-FFF2-40B4-BE49-F238E27FC236}">
                  <a16:creationId xmlns:a16="http://schemas.microsoft.com/office/drawing/2014/main" id="{5C536EB0-DFB5-486C-90AC-4B135E9A066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23706" y="3527082"/>
              <a:ext cx="2095500" cy="2463800"/>
            </a:xfrm>
            <a:prstGeom prst="rect">
              <a:avLst/>
            </a:prstGeom>
          </p:spPr>
        </p:pic>
      </p:grpSp>
      <p:sp>
        <p:nvSpPr>
          <p:cNvPr id="14" name="Rechthoek 13">
            <a:extLst>
              <a:ext uri="{FF2B5EF4-FFF2-40B4-BE49-F238E27FC236}">
                <a16:creationId xmlns:a16="http://schemas.microsoft.com/office/drawing/2014/main" id="{468D3797-912A-4A9E-A7F7-033D81E0FDD5}"/>
              </a:ext>
            </a:extLst>
          </p:cNvPr>
          <p:cNvSpPr/>
          <p:nvPr/>
        </p:nvSpPr>
        <p:spPr>
          <a:xfrm>
            <a:off x="3420228" y="6262643"/>
            <a:ext cx="5701176" cy="646331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3600" i="1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De kracht van positief denken</a:t>
            </a:r>
            <a:endParaRPr lang="nl-NL" sz="3600" b="0" i="1" cap="none" spc="0" dirty="0">
              <a:ln w="0"/>
              <a:solidFill>
                <a:srgbClr val="0000FF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" name="Rechthoek 1">
            <a:extLst>
              <a:ext uri="{FF2B5EF4-FFF2-40B4-BE49-F238E27FC236}">
                <a16:creationId xmlns:a16="http://schemas.microsoft.com/office/drawing/2014/main" id="{4FFD5BCA-25C8-46F4-853B-541A48328C1A}"/>
              </a:ext>
            </a:extLst>
          </p:cNvPr>
          <p:cNvSpPr/>
          <p:nvPr/>
        </p:nvSpPr>
        <p:spPr>
          <a:xfrm>
            <a:off x="3390835" y="1600747"/>
            <a:ext cx="5766102" cy="46323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5" name="Groep 4">
            <a:extLst>
              <a:ext uri="{FF2B5EF4-FFF2-40B4-BE49-F238E27FC236}">
                <a16:creationId xmlns:a16="http://schemas.microsoft.com/office/drawing/2014/main" id="{15F62DA3-A59F-4288-A93E-9D396C19CCF7}"/>
              </a:ext>
            </a:extLst>
          </p:cNvPr>
          <p:cNvGrpSpPr/>
          <p:nvPr/>
        </p:nvGrpSpPr>
        <p:grpSpPr>
          <a:xfrm>
            <a:off x="3229905" y="1377643"/>
            <a:ext cx="5760284" cy="4488355"/>
            <a:chOff x="-424883" y="-45744"/>
            <a:chExt cx="6056161" cy="4488355"/>
          </a:xfrm>
        </p:grpSpPr>
        <p:grpSp>
          <p:nvGrpSpPr>
            <p:cNvPr id="3" name="Groep 2">
              <a:extLst>
                <a:ext uri="{FF2B5EF4-FFF2-40B4-BE49-F238E27FC236}">
                  <a16:creationId xmlns:a16="http://schemas.microsoft.com/office/drawing/2014/main" id="{F0D52132-A88C-4021-8083-5F678C219266}"/>
                </a:ext>
              </a:extLst>
            </p:cNvPr>
            <p:cNvGrpSpPr/>
            <p:nvPr/>
          </p:nvGrpSpPr>
          <p:grpSpPr>
            <a:xfrm>
              <a:off x="-385114" y="-45744"/>
              <a:ext cx="6016392" cy="4488355"/>
              <a:chOff x="1158740" y="1913163"/>
              <a:chExt cx="6016392" cy="4488355"/>
            </a:xfrm>
          </p:grpSpPr>
          <p:pic>
            <p:nvPicPr>
              <p:cNvPr id="8" name="Afbeelding 7" descr="Afbeelding met tekening&#10;&#10;Automatisch gegenereerde beschrijving">
                <a:extLst>
                  <a:ext uri="{FF2B5EF4-FFF2-40B4-BE49-F238E27FC236}">
                    <a16:creationId xmlns:a16="http://schemas.microsoft.com/office/drawing/2014/main" id="{8E184224-67FF-4C89-BEBC-6CC9203043F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1158740" y="1913163"/>
                <a:ext cx="5832649" cy="4488355"/>
              </a:xfrm>
              <a:prstGeom prst="rect">
                <a:avLst/>
              </a:prstGeom>
            </p:spPr>
          </p:pic>
          <p:pic>
            <p:nvPicPr>
              <p:cNvPr id="12" name="Afbeelding 11" descr="Afbeelding met tekening&#10;&#10;Automatisch gegenereerde beschrijving">
                <a:extLst>
                  <a:ext uri="{FF2B5EF4-FFF2-40B4-BE49-F238E27FC236}">
                    <a16:creationId xmlns:a16="http://schemas.microsoft.com/office/drawing/2014/main" id="{CE66AB38-2192-4215-B598-7CC923C1707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clrChange>
                  <a:clrFrom>
                    <a:srgbClr val="FEFEFE"/>
                  </a:clrFrom>
                  <a:clrTo>
                    <a:srgbClr val="FEFEFE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79632" y="2304243"/>
                <a:ext cx="2095500" cy="2463800"/>
              </a:xfrm>
              <a:prstGeom prst="rect">
                <a:avLst/>
              </a:prstGeom>
            </p:spPr>
          </p:pic>
        </p:grpSp>
        <p:pic>
          <p:nvPicPr>
            <p:cNvPr id="10" name="Afbeelding 9" descr="Afbeelding met tekening, tafel&#10;&#10;Automatisch gegenereerde beschrijving">
              <a:extLst>
                <a:ext uri="{FF2B5EF4-FFF2-40B4-BE49-F238E27FC236}">
                  <a16:creationId xmlns:a16="http://schemas.microsoft.com/office/drawing/2014/main" id="{5B34D619-76CC-4511-9617-D4ACE082144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424883" y="1627004"/>
              <a:ext cx="2171700" cy="2514600"/>
            </a:xfrm>
            <a:prstGeom prst="rect">
              <a:avLst/>
            </a:prstGeom>
          </p:spPr>
        </p:pic>
      </p:grpSp>
      <p:sp>
        <p:nvSpPr>
          <p:cNvPr id="4" name="Tekstvak 3">
            <a:extLst>
              <a:ext uri="{FF2B5EF4-FFF2-40B4-BE49-F238E27FC236}">
                <a16:creationId xmlns:a16="http://schemas.microsoft.com/office/drawing/2014/main" id="{9DA84ABE-CB6E-4B33-B037-77E2F54515FF}"/>
              </a:ext>
            </a:extLst>
          </p:cNvPr>
          <p:cNvSpPr txBox="1"/>
          <p:nvPr/>
        </p:nvSpPr>
        <p:spPr>
          <a:xfrm>
            <a:off x="-18256" y="1196751"/>
            <a:ext cx="3938826" cy="6704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spcBef>
                <a:spcPct val="20000"/>
              </a:spcBef>
              <a:buFont typeface="Arial" pitchFamily="34" charset="0"/>
            </a:pPr>
            <a:r>
              <a:rPr lang="nl-NL" sz="2000" dirty="0">
                <a:solidFill>
                  <a:srgbClr val="0000FF"/>
                </a:solidFill>
              </a:rPr>
              <a:t>Vaak vergroot je onbewust negatieve informatie over iemand. </a:t>
            </a:r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8C743C28-653F-4787-AF0C-0AD38F7CEA43}"/>
              </a:ext>
            </a:extLst>
          </p:cNvPr>
          <p:cNvSpPr txBox="1"/>
          <p:nvPr/>
        </p:nvSpPr>
        <p:spPr>
          <a:xfrm>
            <a:off x="66309" y="3222631"/>
            <a:ext cx="3938826" cy="340583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spcBef>
                <a:spcPct val="20000"/>
              </a:spcBef>
              <a:buFont typeface="Arial" pitchFamily="34" charset="0"/>
            </a:pPr>
            <a:r>
              <a:rPr lang="nl-NL" sz="2000" dirty="0">
                <a:solidFill>
                  <a:srgbClr val="0000FF"/>
                </a:solidFill>
              </a:rPr>
              <a:t>Kies ervoor om meer op het positieve te letten.</a:t>
            </a:r>
          </a:p>
          <a:p>
            <a:pPr>
              <a:spcBef>
                <a:spcPct val="20000"/>
              </a:spcBef>
              <a:buFont typeface="Arial" pitchFamily="34" charset="0"/>
            </a:pPr>
            <a:endParaRPr lang="nl-NL" sz="2000" dirty="0">
              <a:solidFill>
                <a:srgbClr val="0000FF"/>
              </a:solidFill>
            </a:endParaRPr>
          </a:p>
          <a:p>
            <a:pPr>
              <a:spcBef>
                <a:spcPct val="20000"/>
              </a:spcBef>
              <a:buFont typeface="Arial" pitchFamily="34" charset="0"/>
            </a:pPr>
            <a:r>
              <a:rPr lang="nl-NL" sz="2000" dirty="0">
                <a:solidFill>
                  <a:srgbClr val="0000FF"/>
                </a:solidFill>
              </a:rPr>
              <a:t>Focus op respect voor het anders zijn van de ander.</a:t>
            </a:r>
          </a:p>
          <a:p>
            <a:pPr>
              <a:spcBef>
                <a:spcPct val="20000"/>
              </a:spcBef>
              <a:buFont typeface="Arial" pitchFamily="34" charset="0"/>
            </a:pPr>
            <a:endParaRPr lang="nl-NL" sz="2000" dirty="0">
              <a:solidFill>
                <a:srgbClr val="0000FF"/>
              </a:solidFill>
            </a:endParaRPr>
          </a:p>
          <a:p>
            <a:pPr>
              <a:spcBef>
                <a:spcPct val="20000"/>
              </a:spcBef>
              <a:buFont typeface="Arial" pitchFamily="34" charset="0"/>
            </a:pPr>
            <a:r>
              <a:rPr lang="nl-NL" sz="2000" dirty="0">
                <a:solidFill>
                  <a:srgbClr val="0000FF"/>
                </a:solidFill>
              </a:rPr>
              <a:t>Herken de positieve waarden bij de ander.</a:t>
            </a:r>
          </a:p>
          <a:p>
            <a:pPr>
              <a:spcBef>
                <a:spcPct val="20000"/>
              </a:spcBef>
              <a:buFont typeface="Arial" pitchFamily="34" charset="0"/>
            </a:pPr>
            <a:endParaRPr lang="nl-NL" sz="2000" dirty="0">
              <a:solidFill>
                <a:srgbClr val="0000FF"/>
              </a:solidFill>
            </a:endParaRPr>
          </a:p>
          <a:p>
            <a:pPr>
              <a:spcBef>
                <a:spcPct val="20000"/>
              </a:spcBef>
              <a:buFont typeface="Arial" pitchFamily="34" charset="0"/>
            </a:pPr>
            <a:r>
              <a:rPr lang="nl-NL" sz="2000" dirty="0">
                <a:solidFill>
                  <a:srgbClr val="0000FF"/>
                </a:solidFill>
              </a:rPr>
              <a:t>Creëer vertrouwen!</a:t>
            </a:r>
          </a:p>
        </p:txBody>
      </p:sp>
      <p:sp>
        <p:nvSpPr>
          <p:cNvPr id="16" name="Tekstvak 15">
            <a:extLst>
              <a:ext uri="{FF2B5EF4-FFF2-40B4-BE49-F238E27FC236}">
                <a16:creationId xmlns:a16="http://schemas.microsoft.com/office/drawing/2014/main" id="{C9C18208-09E2-4094-A715-C24032E2FF2E}"/>
              </a:ext>
            </a:extLst>
          </p:cNvPr>
          <p:cNvSpPr txBox="1"/>
          <p:nvPr/>
        </p:nvSpPr>
        <p:spPr>
          <a:xfrm>
            <a:off x="21367" y="2139085"/>
            <a:ext cx="3938826" cy="18536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spcBef>
                <a:spcPct val="20000"/>
              </a:spcBef>
            </a:pPr>
            <a:r>
              <a:rPr lang="nl-NL" sz="2000" dirty="0">
                <a:solidFill>
                  <a:srgbClr val="0000FF"/>
                </a:solidFill>
              </a:rPr>
              <a:t>Maak de vervormingen van je negatieve overtuigingen ongedaan.</a:t>
            </a:r>
          </a:p>
          <a:p>
            <a:pPr>
              <a:spcBef>
                <a:spcPct val="20000"/>
              </a:spcBef>
            </a:pPr>
            <a:endParaRPr lang="nl-NL" sz="20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3243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" grpId="0" animBg="1"/>
      <p:bldP spid="4" grpId="0" uiExpand="1" build="p"/>
      <p:bldP spid="15" grpId="0" uiExpand="1" build="p"/>
      <p:bldP spid="16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>
            <a:extLst>
              <a:ext uri="{FF2B5EF4-FFF2-40B4-BE49-F238E27FC236}">
                <a16:creationId xmlns:a16="http://schemas.microsoft.com/office/drawing/2014/main" id="{88A28363-7FD1-46E0-994E-B1AA60A45E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258" y="85192"/>
            <a:ext cx="8795320" cy="1143000"/>
          </a:xfrm>
        </p:spPr>
        <p:txBody>
          <a:bodyPr>
            <a:normAutofit/>
          </a:bodyPr>
          <a:lstStyle/>
          <a:p>
            <a:r>
              <a:rPr lang="nl-NL" b="1" dirty="0">
                <a:solidFill>
                  <a:srgbClr val="0000FF"/>
                </a:solidFill>
              </a:rPr>
              <a:t>Wat is mijn Wereldmodel?</a:t>
            </a:r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D9E8F385-E327-472A-82F2-8A519AED92C2}"/>
              </a:ext>
            </a:extLst>
          </p:cNvPr>
          <p:cNvSpPr/>
          <p:nvPr/>
        </p:nvSpPr>
        <p:spPr>
          <a:xfrm>
            <a:off x="411322" y="1355191"/>
            <a:ext cx="401666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nl-NL" sz="1600" dirty="0">
                <a:solidFill>
                  <a:srgbClr val="0000FF"/>
                </a:solidFill>
                <a:latin typeface="Raleway"/>
              </a:rPr>
              <a:t>Herken je je negatieve oordelen?</a:t>
            </a:r>
          </a:p>
          <a:p>
            <a:pPr fontAlgn="base"/>
            <a:r>
              <a:rPr lang="nl-NL" sz="1600" dirty="0">
                <a:solidFill>
                  <a:srgbClr val="0000FF"/>
                </a:solidFill>
                <a:latin typeface="Raleway"/>
              </a:rPr>
              <a:t>Ja hoor heb je haar/hem weer!!! </a:t>
            </a:r>
          </a:p>
          <a:p>
            <a:pPr fontAlgn="base"/>
            <a:r>
              <a:rPr lang="nl-NL" sz="1600" dirty="0">
                <a:solidFill>
                  <a:srgbClr val="0000FF"/>
                </a:solidFill>
                <a:latin typeface="Raleway"/>
              </a:rPr>
              <a:t>Wat een …. </a:t>
            </a:r>
          </a:p>
          <a:p>
            <a:pPr fontAlgn="base"/>
            <a:r>
              <a:rPr lang="nl-NL" sz="1600" dirty="0">
                <a:solidFill>
                  <a:srgbClr val="0000FF"/>
                </a:solidFill>
                <a:latin typeface="Raleway"/>
              </a:rPr>
              <a:t>Dat kun je toch niet menen? </a:t>
            </a:r>
          </a:p>
          <a:p>
            <a:pPr fontAlgn="base"/>
            <a:r>
              <a:rPr lang="nl-NL" sz="1600" dirty="0">
                <a:solidFill>
                  <a:srgbClr val="0000FF"/>
                </a:solidFill>
                <a:latin typeface="Raleway"/>
              </a:rPr>
              <a:t>We hadden het toch afgesproken?</a:t>
            </a:r>
            <a:endParaRPr lang="nl-NL" sz="1600" dirty="0">
              <a:solidFill>
                <a:srgbClr val="0000FF"/>
              </a:solidFill>
              <a:latin typeface="Open Sans"/>
            </a:endParaRPr>
          </a:p>
          <a:p>
            <a:pPr fontAlgn="base"/>
            <a:endParaRPr lang="nl-NL" sz="1600" dirty="0">
              <a:solidFill>
                <a:srgbClr val="0000FF"/>
              </a:solidFill>
              <a:latin typeface="Open Sans"/>
            </a:endParaRPr>
          </a:p>
          <a:p>
            <a:pPr fontAlgn="base"/>
            <a:r>
              <a:rPr lang="nl-NL" sz="1600" dirty="0">
                <a:solidFill>
                  <a:srgbClr val="0000FF"/>
                </a:solidFill>
                <a:latin typeface="Raleway"/>
              </a:rPr>
              <a:t>Die ander doet niet wat je verwachtte, zoals jij dat wilde. </a:t>
            </a:r>
          </a:p>
          <a:p>
            <a:pPr fontAlgn="base"/>
            <a:r>
              <a:rPr lang="nl-NL" sz="1600" dirty="0">
                <a:solidFill>
                  <a:srgbClr val="0000FF"/>
                </a:solidFill>
                <a:latin typeface="Raleway"/>
              </a:rPr>
              <a:t>Dit is heel vervelend! </a:t>
            </a:r>
          </a:p>
          <a:p>
            <a:pPr fontAlgn="base"/>
            <a:r>
              <a:rPr lang="nl-NL" sz="1600" dirty="0">
                <a:solidFill>
                  <a:srgbClr val="0000FF"/>
                </a:solidFill>
                <a:latin typeface="Raleway"/>
              </a:rPr>
              <a:t>De ander moet veranderen!</a:t>
            </a:r>
          </a:p>
        </p:txBody>
      </p:sp>
      <p:pic>
        <p:nvPicPr>
          <p:cNvPr id="1026" name="Picture 2" descr="Earth weeping stock illustration. Illustration of square ...">
            <a:extLst>
              <a:ext uri="{FF2B5EF4-FFF2-40B4-BE49-F238E27FC236}">
                <a16:creationId xmlns:a16="http://schemas.microsoft.com/office/drawing/2014/main" id="{2F07BDB0-3D16-4A60-890C-23ED2AFBD8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355191"/>
            <a:ext cx="4217467" cy="4407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jdelijke aanduiding voor inhoud 2">
            <a:extLst>
              <a:ext uri="{FF2B5EF4-FFF2-40B4-BE49-F238E27FC236}">
                <a16:creationId xmlns:a16="http://schemas.microsoft.com/office/drawing/2014/main" id="{606D469D-0B25-4742-8498-27AD5FBDF33D}"/>
              </a:ext>
            </a:extLst>
          </p:cNvPr>
          <p:cNvSpPr txBox="1">
            <a:spLocks/>
          </p:cNvSpPr>
          <p:nvPr/>
        </p:nvSpPr>
        <p:spPr>
          <a:xfrm>
            <a:off x="411322" y="5889412"/>
            <a:ext cx="6768752" cy="7639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nl-NL" sz="1800" dirty="0">
                <a:solidFill>
                  <a:srgbClr val="0000FF"/>
                </a:solidFill>
              </a:rPr>
              <a:t>Ik maak een persoonlijke afspiegeling van de realiteit.  </a:t>
            </a:r>
          </a:p>
          <a:p>
            <a:pPr marL="0" indent="0">
              <a:buFont typeface="Arial" pitchFamily="34" charset="0"/>
              <a:buNone/>
            </a:pPr>
            <a:r>
              <a:rPr lang="nl-NL" sz="1800" dirty="0">
                <a:solidFill>
                  <a:srgbClr val="0000FF"/>
                </a:solidFill>
              </a:rPr>
              <a:t>Mijn filters bepalen de vormen en de kleuren. </a:t>
            </a:r>
          </a:p>
        </p:txBody>
      </p:sp>
    </p:spTree>
    <p:extLst>
      <p:ext uri="{BB962C8B-B14F-4D97-AF65-F5344CB8AC3E}">
        <p14:creationId xmlns:p14="http://schemas.microsoft.com/office/powerpoint/2010/main" val="2918917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16ADFB-D0C6-4B07-BFA3-C12814C644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5142"/>
            <a:ext cx="9144000" cy="944126"/>
          </a:xfrm>
        </p:spPr>
        <p:txBody>
          <a:bodyPr>
            <a:normAutofit/>
          </a:bodyPr>
          <a:lstStyle/>
          <a:p>
            <a:r>
              <a:rPr lang="nl-NL" sz="4800" b="1" dirty="0">
                <a:solidFill>
                  <a:srgbClr val="0000FF"/>
                </a:solidFill>
              </a:rPr>
              <a:t>Respect voor mijn wereld model</a:t>
            </a:r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B78829B3-1DAF-4FDA-9AFE-67DA46F83D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35356" y="3455519"/>
            <a:ext cx="3701272" cy="3097124"/>
          </a:xfrm>
          <a:prstGeom prst="rect">
            <a:avLst/>
          </a:prstGeom>
        </p:spPr>
      </p:pic>
      <p:pic>
        <p:nvPicPr>
          <p:cNvPr id="6" name="Picture 2" descr="Earth weeping stock illustration. Illustration of square ...">
            <a:extLst>
              <a:ext uri="{FF2B5EF4-FFF2-40B4-BE49-F238E27FC236}">
                <a16:creationId xmlns:a16="http://schemas.microsoft.com/office/drawing/2014/main" id="{1E89335D-7BB1-4656-AE58-ED1D9F2434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9027" y="1102486"/>
            <a:ext cx="2374603" cy="2481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ep 7">
            <a:extLst>
              <a:ext uri="{FF2B5EF4-FFF2-40B4-BE49-F238E27FC236}">
                <a16:creationId xmlns:a16="http://schemas.microsoft.com/office/drawing/2014/main" id="{2C45CCB9-FCD4-4865-82C6-9F1DDDDD0246}"/>
              </a:ext>
            </a:extLst>
          </p:cNvPr>
          <p:cNvGrpSpPr/>
          <p:nvPr/>
        </p:nvGrpSpPr>
        <p:grpSpPr>
          <a:xfrm>
            <a:off x="323528" y="2348880"/>
            <a:ext cx="2088232" cy="3528392"/>
            <a:chOff x="3359150" y="1124743"/>
            <a:chExt cx="3014663" cy="4979557"/>
          </a:xfrm>
        </p:grpSpPr>
        <p:sp>
          <p:nvSpPr>
            <p:cNvPr id="9" name="Text Box 10">
              <a:extLst>
                <a:ext uri="{FF2B5EF4-FFF2-40B4-BE49-F238E27FC236}">
                  <a16:creationId xmlns:a16="http://schemas.microsoft.com/office/drawing/2014/main" id="{D6400B30-F893-4700-8EF1-497D20C7826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59150" y="1124743"/>
              <a:ext cx="3014663" cy="4979557"/>
            </a:xfrm>
            <a:prstGeom prst="rect">
              <a:avLst/>
            </a:prstGeom>
            <a:solidFill>
              <a:srgbClr val="FFCC99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nl-NL" sz="1200"/>
            </a:p>
            <a:p>
              <a:pPr eaLnBrk="0" hangingPunct="0"/>
              <a:endParaRPr lang="nl-NL" sz="1200"/>
            </a:p>
            <a:p>
              <a:pPr eaLnBrk="0" hangingPunct="0"/>
              <a:endParaRPr lang="nl-NL" sz="1200"/>
            </a:p>
            <a:p>
              <a:pPr eaLnBrk="0" hangingPunct="0"/>
              <a:endParaRPr lang="nl-NL" sz="1200"/>
            </a:p>
            <a:p>
              <a:pPr eaLnBrk="0" hangingPunct="0"/>
              <a:endParaRPr lang="nl-NL" sz="1200"/>
            </a:p>
            <a:p>
              <a:pPr eaLnBrk="0" hangingPunct="0"/>
              <a:endParaRPr lang="nl-NL" sz="1200"/>
            </a:p>
            <a:p>
              <a:pPr eaLnBrk="0" hangingPunct="0"/>
              <a:endParaRPr lang="nl-NL" sz="1200"/>
            </a:p>
            <a:p>
              <a:pPr eaLnBrk="0" hangingPunct="0"/>
              <a:endParaRPr lang="nl-NL" sz="1200"/>
            </a:p>
            <a:p>
              <a:pPr eaLnBrk="0" hangingPunct="0"/>
              <a:endParaRPr lang="nl-NL" sz="1200"/>
            </a:p>
            <a:p>
              <a:pPr eaLnBrk="0" hangingPunct="0"/>
              <a:endParaRPr lang="nl-NL" sz="1200"/>
            </a:p>
            <a:p>
              <a:pPr eaLnBrk="0" hangingPunct="0"/>
              <a:endParaRPr lang="nl-NL" sz="1200"/>
            </a:p>
            <a:p>
              <a:pPr eaLnBrk="0" hangingPunct="0"/>
              <a:endParaRPr lang="nl-NL" sz="1200"/>
            </a:p>
            <a:p>
              <a:pPr eaLnBrk="0" hangingPunct="0"/>
              <a:endParaRPr lang="nl-NL" sz="1200"/>
            </a:p>
          </p:txBody>
        </p:sp>
        <p:sp>
          <p:nvSpPr>
            <p:cNvPr id="10" name="WordArt 13">
              <a:extLst>
                <a:ext uri="{FF2B5EF4-FFF2-40B4-BE49-F238E27FC236}">
                  <a16:creationId xmlns:a16="http://schemas.microsoft.com/office/drawing/2014/main" id="{0A8C2E45-4854-4EAE-B4F9-EA35CA8592A8}"/>
                </a:ext>
              </a:extLst>
            </p:cNvPr>
            <p:cNvSpPr>
              <a:spLocks noChangeArrowheads="1" noChangeShapeType="1"/>
            </p:cNvSpPr>
            <p:nvPr/>
          </p:nvSpPr>
          <p:spPr bwMode="auto">
            <a:xfrm>
              <a:off x="3556000" y="1387624"/>
              <a:ext cx="2543175" cy="45720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nl-NL" sz="3600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FF"/>
                  </a:solidFill>
                  <a:latin typeface="Arial Black"/>
                </a:rPr>
                <a:t>FILTERS</a:t>
              </a:r>
            </a:p>
          </p:txBody>
        </p:sp>
        <p:sp>
          <p:nvSpPr>
            <p:cNvPr id="11" name="WordArt 14">
              <a:extLst>
                <a:ext uri="{FF2B5EF4-FFF2-40B4-BE49-F238E27FC236}">
                  <a16:creationId xmlns:a16="http://schemas.microsoft.com/office/drawing/2014/main" id="{3A260459-D1B3-4A50-B608-1B3AB116FCF7}"/>
                </a:ext>
              </a:extLst>
            </p:cNvPr>
            <p:cNvSpPr>
              <a:spLocks noChangeArrowheads="1" noChangeShapeType="1"/>
            </p:cNvSpPr>
            <p:nvPr/>
          </p:nvSpPr>
          <p:spPr bwMode="auto">
            <a:xfrm>
              <a:off x="3543722" y="1988840"/>
              <a:ext cx="2636837" cy="30480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nl-NL" sz="3600" kern="10" spc="720" dirty="0">
                  <a:ln w="9525">
                    <a:noFill/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000076"/>
                      </a:gs>
                      <a:gs pos="100000">
                        <a:srgbClr val="99CCFF"/>
                      </a:gs>
                    </a:gsLst>
                    <a:lin ang="0" scaled="1"/>
                  </a:gradFill>
                  <a:effectLst>
                    <a:outerShdw dist="45791" dir="3378596" algn="ctr" rotWithShape="0">
                      <a:srgbClr val="4D4D4D"/>
                    </a:outerShdw>
                  </a:effectLst>
                  <a:latin typeface="Arial Black"/>
                </a:rPr>
                <a:t>Weglaten</a:t>
              </a:r>
            </a:p>
          </p:txBody>
        </p:sp>
        <p:sp>
          <p:nvSpPr>
            <p:cNvPr id="12" name="WordArt 15">
              <a:extLst>
                <a:ext uri="{FF2B5EF4-FFF2-40B4-BE49-F238E27FC236}">
                  <a16:creationId xmlns:a16="http://schemas.microsoft.com/office/drawing/2014/main" id="{9FC14E43-B633-467D-A1EA-EACB77337274}"/>
                </a:ext>
              </a:extLst>
            </p:cNvPr>
            <p:cNvSpPr>
              <a:spLocks noChangeArrowheads="1" noChangeShapeType="1"/>
            </p:cNvSpPr>
            <p:nvPr/>
          </p:nvSpPr>
          <p:spPr bwMode="auto">
            <a:xfrm>
              <a:off x="3586584" y="2331740"/>
              <a:ext cx="2641600" cy="419100"/>
            </a:xfrm>
            <a:prstGeom prst="rect">
              <a:avLst/>
            </a:prstGeom>
          </p:spPr>
          <p:txBody>
            <a:bodyPr wrap="none" fromWordArt="1">
              <a:prstTxWarp prst="textWave1">
                <a:avLst>
                  <a:gd name="adj1" fmla="val 20644"/>
                  <a:gd name="adj2" fmla="val 3181"/>
                </a:avLst>
              </a:prstTxWarp>
            </a:bodyPr>
            <a:lstStyle/>
            <a:p>
              <a:pPr algn="ctr"/>
              <a:r>
                <a:rPr lang="nl-NL" sz="3600" b="1" kern="10" dirty="0">
                  <a:ln w="9525">
                    <a:noFill/>
                    <a:round/>
                    <a:headEnd/>
                    <a:tailEnd/>
                  </a:ln>
                  <a:solidFill>
                    <a:srgbClr val="0000FF"/>
                  </a:solidFill>
                  <a:effectLst>
                    <a:outerShdw dist="53882" dir="2700000" algn="ctr" rotWithShape="0">
                      <a:srgbClr val="C0C0C0"/>
                    </a:outerShdw>
                  </a:effectLst>
                  <a:latin typeface="Times New Roman"/>
                  <a:cs typeface="Times New Roman"/>
                </a:rPr>
                <a:t>Vervormen</a:t>
              </a:r>
            </a:p>
          </p:txBody>
        </p:sp>
        <p:sp>
          <p:nvSpPr>
            <p:cNvPr id="13" name="WordArt 16">
              <a:extLst>
                <a:ext uri="{FF2B5EF4-FFF2-40B4-BE49-F238E27FC236}">
                  <a16:creationId xmlns:a16="http://schemas.microsoft.com/office/drawing/2014/main" id="{175E6E36-CB15-4D96-885B-3462034B0C37}"/>
                </a:ext>
              </a:extLst>
            </p:cNvPr>
            <p:cNvSpPr>
              <a:spLocks noChangeArrowheads="1" noChangeShapeType="1"/>
            </p:cNvSpPr>
            <p:nvPr/>
          </p:nvSpPr>
          <p:spPr bwMode="auto">
            <a:xfrm>
              <a:off x="3737397" y="2731790"/>
              <a:ext cx="2441575" cy="34290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nl-NL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FF"/>
                  </a:solidFill>
                  <a:latin typeface="Arial Black"/>
                </a:rPr>
                <a:t>Generaliseren</a:t>
              </a:r>
            </a:p>
          </p:txBody>
        </p:sp>
        <p:pic>
          <p:nvPicPr>
            <p:cNvPr id="14" name="Afbeelding 13">
              <a:extLst>
                <a:ext uri="{FF2B5EF4-FFF2-40B4-BE49-F238E27FC236}">
                  <a16:creationId xmlns:a16="http://schemas.microsoft.com/office/drawing/2014/main" id="{3A8C02AC-9F0C-4D38-81E8-EFEFB260DD8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21314" y="3237216"/>
              <a:ext cx="2892775" cy="2814682"/>
            </a:xfrm>
            <a:prstGeom prst="rect">
              <a:avLst/>
            </a:prstGeom>
          </p:spPr>
        </p:pic>
      </p:grpSp>
      <p:pic>
        <p:nvPicPr>
          <p:cNvPr id="15" name="Afbeelding 14">
            <a:extLst>
              <a:ext uri="{FF2B5EF4-FFF2-40B4-BE49-F238E27FC236}">
                <a16:creationId xmlns:a16="http://schemas.microsoft.com/office/drawing/2014/main" id="{69A3CA96-737C-4FBA-872A-0D40E9AE0D0D}"/>
              </a:ext>
            </a:extLst>
          </p:cNvPr>
          <p:cNvPicPr/>
          <p:nvPr/>
        </p:nvPicPr>
        <p:blipFill rotWithShape="1">
          <a:blip r:embed="rId5" cstate="email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68699" y="1916832"/>
            <a:ext cx="1391133" cy="4464496"/>
          </a:xfrm>
          <a:prstGeom prst="rect">
            <a:avLst/>
          </a:prstGeom>
        </p:spPr>
      </p:pic>
      <p:sp>
        <p:nvSpPr>
          <p:cNvPr id="17" name="Rechthoek 16">
            <a:extLst>
              <a:ext uri="{FF2B5EF4-FFF2-40B4-BE49-F238E27FC236}">
                <a16:creationId xmlns:a16="http://schemas.microsoft.com/office/drawing/2014/main" id="{51ED2F18-BF6C-4C81-A953-6185E6D4503E}"/>
              </a:ext>
            </a:extLst>
          </p:cNvPr>
          <p:cNvSpPr/>
          <p:nvPr/>
        </p:nvSpPr>
        <p:spPr>
          <a:xfrm>
            <a:off x="4702959" y="3225750"/>
            <a:ext cx="65594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3600" b="0" cap="none" spc="0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en</a:t>
            </a:r>
          </a:p>
        </p:txBody>
      </p:sp>
      <p:sp>
        <p:nvSpPr>
          <p:cNvPr id="18" name="Rechthoek 17">
            <a:extLst>
              <a:ext uri="{FF2B5EF4-FFF2-40B4-BE49-F238E27FC236}">
                <a16:creationId xmlns:a16="http://schemas.microsoft.com/office/drawing/2014/main" id="{5B557E97-1D16-4616-BB7D-1DA4073DBD71}"/>
              </a:ext>
            </a:extLst>
          </p:cNvPr>
          <p:cNvSpPr/>
          <p:nvPr/>
        </p:nvSpPr>
        <p:spPr>
          <a:xfrm>
            <a:off x="3087930" y="1483144"/>
            <a:ext cx="170822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3600" b="0" cap="none" spc="0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negatief</a:t>
            </a:r>
          </a:p>
        </p:txBody>
      </p:sp>
      <p:sp>
        <p:nvSpPr>
          <p:cNvPr id="19" name="Rechthoek 18">
            <a:extLst>
              <a:ext uri="{FF2B5EF4-FFF2-40B4-BE49-F238E27FC236}">
                <a16:creationId xmlns:a16="http://schemas.microsoft.com/office/drawing/2014/main" id="{CE4C1009-7BA4-4D73-964C-A8D278DC7575}"/>
              </a:ext>
            </a:extLst>
          </p:cNvPr>
          <p:cNvSpPr/>
          <p:nvPr/>
        </p:nvSpPr>
        <p:spPr>
          <a:xfrm>
            <a:off x="3393893" y="4849929"/>
            <a:ext cx="158325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3600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posi</a:t>
            </a:r>
            <a:r>
              <a:rPr lang="nl-NL" sz="3600" b="0" cap="none" spc="0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tief</a:t>
            </a:r>
          </a:p>
        </p:txBody>
      </p:sp>
      <p:sp>
        <p:nvSpPr>
          <p:cNvPr id="20" name="Rechthoek 19">
            <a:extLst>
              <a:ext uri="{FF2B5EF4-FFF2-40B4-BE49-F238E27FC236}">
                <a16:creationId xmlns:a16="http://schemas.microsoft.com/office/drawing/2014/main" id="{2E3A349F-37EA-46F3-8325-17AC431E7BDA}"/>
              </a:ext>
            </a:extLst>
          </p:cNvPr>
          <p:cNvSpPr/>
          <p:nvPr/>
        </p:nvSpPr>
        <p:spPr>
          <a:xfrm rot="19545769">
            <a:off x="2738920" y="1834025"/>
            <a:ext cx="5947205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138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</a:t>
            </a:r>
            <a:r>
              <a:rPr lang="nl-NL" sz="138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espect</a:t>
            </a:r>
          </a:p>
        </p:txBody>
      </p:sp>
      <p:sp>
        <p:nvSpPr>
          <p:cNvPr id="21" name="Maan 20">
            <a:extLst>
              <a:ext uri="{FF2B5EF4-FFF2-40B4-BE49-F238E27FC236}">
                <a16:creationId xmlns:a16="http://schemas.microsoft.com/office/drawing/2014/main" id="{B0B8AA5E-6B89-4AD2-88E1-8143099D00AA}"/>
              </a:ext>
            </a:extLst>
          </p:cNvPr>
          <p:cNvSpPr/>
          <p:nvPr/>
        </p:nvSpPr>
        <p:spPr>
          <a:xfrm rot="5562323">
            <a:off x="6589372" y="4061550"/>
            <a:ext cx="197928" cy="625321"/>
          </a:xfrm>
          <a:prstGeom prst="moon">
            <a:avLst>
              <a:gd name="adj" fmla="val 37919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2" name="Maan 21">
            <a:extLst>
              <a:ext uri="{FF2B5EF4-FFF2-40B4-BE49-F238E27FC236}">
                <a16:creationId xmlns:a16="http://schemas.microsoft.com/office/drawing/2014/main" id="{B18D0146-6EB1-4E4D-A242-436AC5C2DEA0}"/>
              </a:ext>
            </a:extLst>
          </p:cNvPr>
          <p:cNvSpPr/>
          <p:nvPr/>
        </p:nvSpPr>
        <p:spPr>
          <a:xfrm rot="5562323">
            <a:off x="7477763" y="4154856"/>
            <a:ext cx="197928" cy="625321"/>
          </a:xfrm>
          <a:prstGeom prst="moon">
            <a:avLst>
              <a:gd name="adj" fmla="val 37919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3" name="Maan 22">
            <a:extLst>
              <a:ext uri="{FF2B5EF4-FFF2-40B4-BE49-F238E27FC236}">
                <a16:creationId xmlns:a16="http://schemas.microsoft.com/office/drawing/2014/main" id="{B85961CE-79F1-4629-9DA9-D5B596C3EAC7}"/>
              </a:ext>
            </a:extLst>
          </p:cNvPr>
          <p:cNvSpPr/>
          <p:nvPr/>
        </p:nvSpPr>
        <p:spPr>
          <a:xfrm rot="5562323" flipH="1">
            <a:off x="6907830" y="4723200"/>
            <a:ext cx="356343" cy="1299886"/>
          </a:xfrm>
          <a:prstGeom prst="moon">
            <a:avLst>
              <a:gd name="adj" fmla="val 45358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83754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</p:bldLst>
  </p:timing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2874</TotalTime>
  <Words>563</Words>
  <Application>Microsoft Office PowerPoint</Application>
  <PresentationFormat>Diavoorstelling (4:3)</PresentationFormat>
  <Paragraphs>185</Paragraphs>
  <Slides>16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7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16</vt:i4>
      </vt:variant>
    </vt:vector>
  </HeadingPairs>
  <TitlesOfParts>
    <vt:vector size="24" baseType="lpstr">
      <vt:lpstr>Arial</vt:lpstr>
      <vt:lpstr>Arial Black</vt:lpstr>
      <vt:lpstr>Calibri</vt:lpstr>
      <vt:lpstr>Comic Sans MS</vt:lpstr>
      <vt:lpstr>Open Sans</vt:lpstr>
      <vt:lpstr>Raleway</vt:lpstr>
      <vt:lpstr>Times New Roman</vt:lpstr>
      <vt:lpstr>Office-thema</vt:lpstr>
      <vt:lpstr>PowerPoint-presentatie</vt:lpstr>
      <vt:lpstr>PowerPoint-presentatie</vt:lpstr>
      <vt:lpstr>De zon achter de wolken zien schijnen</vt:lpstr>
      <vt:lpstr>PowerPoint-presentatie</vt:lpstr>
      <vt:lpstr>Heb ik koffie in mijn hoofd?</vt:lpstr>
      <vt:lpstr>Er was eens ………</vt:lpstr>
      <vt:lpstr>Focus meer op het positieve om respect en vertrouwen te creëren.</vt:lpstr>
      <vt:lpstr>Wat is mijn Wereldmodel?</vt:lpstr>
      <vt:lpstr>Respect voor mijn wereld model</vt:lpstr>
      <vt:lpstr>Respect voor het Wereldmodel van de ander</vt:lpstr>
      <vt:lpstr>Cirkel van  vertrouwen </vt:lpstr>
      <vt:lpstr>Oefening</vt:lpstr>
      <vt:lpstr>PowerPoint-presentatie</vt:lpstr>
      <vt:lpstr>PowerPoint-presentatie</vt:lpstr>
      <vt:lpstr>Schrijf op de chat wat je meeneemt van deze workshop.</vt:lpstr>
      <vt:lpstr>Ik verbind mij vol vertrouwen met…….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‘Ontwikkel je ongekende vermogens nog beter’</dc:title>
  <dc:creator>Sytse</dc:creator>
  <cp:lastModifiedBy>sytse tjallingii</cp:lastModifiedBy>
  <cp:revision>208</cp:revision>
  <dcterms:created xsi:type="dcterms:W3CDTF">2014-03-03T15:36:54Z</dcterms:created>
  <dcterms:modified xsi:type="dcterms:W3CDTF">2020-05-19T14:32:26Z</dcterms:modified>
</cp:coreProperties>
</file>