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65" r:id="rId2"/>
    <p:sldId id="332" r:id="rId3"/>
    <p:sldId id="333" r:id="rId4"/>
    <p:sldId id="517" r:id="rId5"/>
    <p:sldId id="266" r:id="rId6"/>
    <p:sldId id="268" r:id="rId7"/>
    <p:sldId id="323" r:id="rId8"/>
    <p:sldId id="324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161"/>
    <a:srgbClr val="000066"/>
    <a:srgbClr val="0033CC"/>
    <a:srgbClr val="CCFF33"/>
    <a:srgbClr val="FF9797"/>
    <a:srgbClr val="9AE8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04119-8251-452F-887A-A2FABBF4A000}" type="datetimeFigureOut">
              <a:rPr lang="nl-NL" smtClean="0"/>
              <a:pPr/>
              <a:t>20-5-2019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D0783-7DC3-4857-96B3-B76A027C1E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/>
          <a:lstStyle/>
          <a:p>
            <a:r>
              <a:rPr lang="nl-NL" b="1" dirty="0">
                <a:solidFill>
                  <a:srgbClr val="0000FF"/>
                </a:solidFill>
              </a:rPr>
              <a:t>Oog patronen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10801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nl-NL" dirty="0">
                <a:solidFill>
                  <a:srgbClr val="0000FF"/>
                </a:solidFill>
              </a:rPr>
              <a:t>William James, Richard Bandler + John Grinder, Robert </a:t>
            </a:r>
            <a:r>
              <a:rPr lang="nl-NL" dirty="0" err="1">
                <a:solidFill>
                  <a:srgbClr val="0000FF"/>
                </a:solidFill>
              </a:rPr>
              <a:t>Dilts</a:t>
            </a:r>
            <a:endParaRPr lang="nl-NL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0000FF"/>
                </a:solidFill>
              </a:rPr>
              <a:t>Nuttig om een beter rapport te krijgen door hetzelfde representatie systeem te gebruiken.</a:t>
            </a:r>
          </a:p>
        </p:txBody>
      </p:sp>
      <p:pic>
        <p:nvPicPr>
          <p:cNvPr id="12" name="Afbeelding 11" descr="oogpatronen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342329"/>
            <a:ext cx="9144000" cy="45156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/>
          <a:lstStyle/>
          <a:p>
            <a:r>
              <a:rPr lang="nl-NL" b="1" dirty="0">
                <a:solidFill>
                  <a:srgbClr val="0000FF"/>
                </a:solidFill>
              </a:rPr>
              <a:t>Oog patronen (2)</a:t>
            </a:r>
          </a:p>
        </p:txBody>
      </p:sp>
      <p:pic>
        <p:nvPicPr>
          <p:cNvPr id="7" name="Afbeelding 6" descr="OOGPATRONENEN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4784"/>
            <a:ext cx="9144000" cy="452447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/>
          <a:lstStyle/>
          <a:p>
            <a:r>
              <a:rPr lang="nl-NL" b="1" dirty="0">
                <a:solidFill>
                  <a:srgbClr val="0000FF"/>
                </a:solidFill>
              </a:rPr>
              <a:t>Oog patronen (3)</a:t>
            </a:r>
          </a:p>
        </p:txBody>
      </p:sp>
      <p:pic>
        <p:nvPicPr>
          <p:cNvPr id="5" name="Afbeelding 4" descr="oogpatronen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56792"/>
            <a:ext cx="9144000" cy="451567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7EF8B1-DCDF-451B-8A31-2D83623B3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20AC3E-CDDB-48EF-ACAD-AB0182360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838130"/>
            <a:ext cx="4258816" cy="90323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nl-NL" dirty="0" err="1"/>
              <a:t>Vc</a:t>
            </a:r>
            <a:r>
              <a:rPr lang="nl-NL" dirty="0"/>
              <a:t> = Visuele constructie 	</a:t>
            </a:r>
            <a:r>
              <a:rPr lang="nl-NL" dirty="0" err="1"/>
              <a:t>Vh</a:t>
            </a:r>
            <a:r>
              <a:rPr lang="nl-NL" dirty="0"/>
              <a:t> = Visuele herinnering</a:t>
            </a:r>
          </a:p>
          <a:p>
            <a:pPr marL="0" indent="0">
              <a:buNone/>
            </a:pPr>
            <a:r>
              <a:rPr lang="nl-NL" dirty="0"/>
              <a:t>Ac = Auditieve constructie 	Ah = Auditieve herinnering</a:t>
            </a:r>
          </a:p>
          <a:p>
            <a:pPr marL="0" indent="0">
              <a:buNone/>
            </a:pPr>
            <a:r>
              <a:rPr lang="nl-NL" dirty="0"/>
              <a:t>K = Kinesthetisch (gevoel) 	Ad = Auditief digitaal (denken) </a:t>
            </a:r>
          </a:p>
          <a:p>
            <a:pPr marL="0" indent="0">
              <a:buNone/>
            </a:pPr>
            <a:r>
              <a:rPr lang="nl-NL" dirty="0" err="1"/>
              <a:t>Olfactoir</a:t>
            </a:r>
            <a:r>
              <a:rPr lang="nl-NL" dirty="0"/>
              <a:t> en </a:t>
            </a:r>
            <a:r>
              <a:rPr lang="nl-NL" dirty="0" err="1"/>
              <a:t>Gustatief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437EBA7-9225-4416-8238-9FB8EE6C8CE6}"/>
              </a:ext>
            </a:extLst>
          </p:cNvPr>
          <p:cNvPicPr/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438905" y="116632"/>
            <a:ext cx="8075240" cy="572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WordArt 390">
            <a:extLst>
              <a:ext uri="{FF2B5EF4-FFF2-40B4-BE49-F238E27FC236}">
                <a16:creationId xmlns:a16="http://schemas.microsoft.com/office/drawing/2014/main" id="{FB29A90F-529A-467D-9F7D-2ACE1826AE06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5724128" y="5868001"/>
            <a:ext cx="2068830" cy="73596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SlantUp">
              <a:avLst>
                <a:gd name="adj" fmla="val 55556"/>
              </a:avLst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nl-NL" sz="360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VAKOG</a:t>
            </a:r>
            <a:endParaRPr lang="nl-NL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84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>
                <a:solidFill>
                  <a:srgbClr val="0000FF"/>
                </a:solidFill>
              </a:rPr>
              <a:t>Welk Voorkeur Representatie Systeem hebben deze personen?</a:t>
            </a:r>
          </a:p>
        </p:txBody>
      </p:sp>
      <p:pic>
        <p:nvPicPr>
          <p:cNvPr id="2051" name="Picture 10" descr="leftloo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556792"/>
            <a:ext cx="3456384" cy="2120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8" descr="eyemovements.jpg"/>
          <p:cNvPicPr>
            <a:picLocks noChangeAspect="1" noChangeArrowheads="1"/>
          </p:cNvPicPr>
          <p:nvPr/>
        </p:nvPicPr>
        <p:blipFill>
          <a:blip r:embed="rId3" cstate="print">
            <a:lum bright="20000" contrast="20000"/>
          </a:blip>
          <a:srcRect/>
          <a:stretch>
            <a:fillRect/>
          </a:stretch>
        </p:blipFill>
        <p:spPr bwMode="auto">
          <a:xfrm>
            <a:off x="0" y="4869161"/>
            <a:ext cx="3702048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1556792"/>
            <a:ext cx="367072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jdelijke aanduiding voor inhoud 2"/>
          <p:cNvSpPr>
            <a:spLocks noGrp="1"/>
          </p:cNvSpPr>
          <p:nvPr>
            <p:ph idx="1"/>
          </p:nvPr>
        </p:nvSpPr>
        <p:spPr>
          <a:xfrm>
            <a:off x="4716016" y="3717032"/>
            <a:ext cx="3672408" cy="31409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nl-NL" sz="2800" dirty="0">
                <a:solidFill>
                  <a:srgbClr val="0000FF"/>
                </a:solidFill>
              </a:rPr>
              <a:t>Visuele Constructie</a:t>
            </a:r>
          </a:p>
          <a:p>
            <a:pPr>
              <a:buNone/>
            </a:pPr>
            <a:r>
              <a:rPr lang="nl-NL" sz="2800" dirty="0">
                <a:solidFill>
                  <a:srgbClr val="0000FF"/>
                </a:solidFill>
              </a:rPr>
              <a:t>Visuele Herinnering</a:t>
            </a:r>
          </a:p>
          <a:p>
            <a:pPr>
              <a:buNone/>
            </a:pPr>
            <a:r>
              <a:rPr lang="nl-NL" sz="2800" dirty="0">
                <a:solidFill>
                  <a:srgbClr val="0000FF"/>
                </a:solidFill>
              </a:rPr>
              <a:t>Auditieve Constructie</a:t>
            </a:r>
          </a:p>
          <a:p>
            <a:pPr>
              <a:buNone/>
            </a:pPr>
            <a:r>
              <a:rPr lang="nl-NL" sz="2800" dirty="0">
                <a:solidFill>
                  <a:srgbClr val="0000FF"/>
                </a:solidFill>
              </a:rPr>
              <a:t>Auditieve Herinnering</a:t>
            </a:r>
          </a:p>
          <a:p>
            <a:pPr>
              <a:buNone/>
            </a:pPr>
            <a:r>
              <a:rPr lang="nl-NL" sz="2800" dirty="0">
                <a:solidFill>
                  <a:srgbClr val="0000FF"/>
                </a:solidFill>
              </a:rPr>
              <a:t>Kinesthetisch</a:t>
            </a:r>
          </a:p>
          <a:p>
            <a:pPr>
              <a:buNone/>
            </a:pPr>
            <a:r>
              <a:rPr lang="nl-NL" sz="2800" dirty="0">
                <a:solidFill>
                  <a:srgbClr val="0000FF"/>
                </a:solidFill>
              </a:rPr>
              <a:t>Auditief digitaal</a:t>
            </a:r>
          </a:p>
          <a:p>
            <a:pPr>
              <a:buNone/>
            </a:pPr>
            <a:endParaRPr lang="nl-NL" sz="2800" dirty="0">
              <a:solidFill>
                <a:srgbClr val="0000FF"/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95200" y="3068960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</a:rPr>
              <a:t>1</a:t>
            </a:r>
            <a:endParaRPr lang="nl-NL" b="1" dirty="0">
              <a:solidFill>
                <a:srgbClr val="0000FF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8592144" y="3729226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>
                <a:solidFill>
                  <a:srgbClr val="0000FF"/>
                </a:solidFill>
              </a:rPr>
              <a:t>2</a:t>
            </a:r>
            <a:endParaRPr lang="nl-NL" b="1">
              <a:solidFill>
                <a:srgbClr val="0000FF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3767608" y="6177498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>
                <a:solidFill>
                  <a:srgbClr val="0000FF"/>
                </a:solidFill>
              </a:rPr>
              <a:t>3</a:t>
            </a:r>
            <a:endParaRPr lang="nl-NL" b="1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an-eye-movements-treat-trauma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09728"/>
            <a:ext cx="346838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eyemovements.jpg"/>
          <p:cNvPicPr>
            <a:picLocks noChangeAspect="1" noChangeArrowheads="1"/>
          </p:cNvPicPr>
          <p:nvPr/>
        </p:nvPicPr>
        <p:blipFill>
          <a:blip r:embed="rId3" cstate="print">
            <a:lum bright="20000" contrast="20000"/>
          </a:blip>
          <a:srcRect/>
          <a:stretch>
            <a:fillRect/>
          </a:stretch>
        </p:blipFill>
        <p:spPr bwMode="auto">
          <a:xfrm>
            <a:off x="0" y="1628800"/>
            <a:ext cx="342524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Afbeelding 9" descr="oogpatronen1.jpg"/>
          <p:cNvPicPr>
            <a:picLocks noChangeAspect="1"/>
          </p:cNvPicPr>
          <p:nvPr/>
        </p:nvPicPr>
        <p:blipFill>
          <a:blip r:embed="rId4" cstate="print"/>
          <a:srcRect r="13584" b="41806"/>
          <a:stretch>
            <a:fillRect/>
          </a:stretch>
        </p:blipFill>
        <p:spPr>
          <a:xfrm>
            <a:off x="4529067" y="1556792"/>
            <a:ext cx="4651445" cy="2088232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3491880" y="6177498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solidFill>
                  <a:srgbClr val="0000FF"/>
                </a:solidFill>
              </a:rPr>
              <a:t>6</a:t>
            </a:r>
            <a:endParaRPr lang="nl-NL">
              <a:solidFill>
                <a:srgbClr val="0000FF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-36512" y="3585210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solidFill>
                  <a:srgbClr val="0000FF"/>
                </a:solidFill>
              </a:rPr>
              <a:t>4</a:t>
            </a:r>
            <a:endParaRPr lang="nl-NL">
              <a:solidFill>
                <a:srgbClr val="0000FF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8664152" y="3657218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solidFill>
                  <a:srgbClr val="0000FF"/>
                </a:solidFill>
              </a:rPr>
              <a:t>5</a:t>
            </a:r>
            <a:endParaRPr lang="nl-NL">
              <a:solidFill>
                <a:srgbClr val="0000FF"/>
              </a:solidFill>
            </a:endParaRPr>
          </a:p>
        </p:txBody>
      </p:sp>
      <p:sp>
        <p:nvSpPr>
          <p:cNvPr id="13" name="Titel 1"/>
          <p:cNvSpPr txBox="1">
            <a:spLocks/>
          </p:cNvSpPr>
          <p:nvPr/>
        </p:nvSpPr>
        <p:spPr>
          <a:xfrm>
            <a:off x="25152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Welk Voorkeur Representatie Systeem hebben deze personen?</a:t>
            </a:r>
          </a:p>
        </p:txBody>
      </p:sp>
      <p:sp>
        <p:nvSpPr>
          <p:cNvPr id="14" name="Tijdelijke aanduiding voor inhoud 2"/>
          <p:cNvSpPr txBox="1">
            <a:spLocks/>
          </p:cNvSpPr>
          <p:nvPr/>
        </p:nvSpPr>
        <p:spPr>
          <a:xfrm>
            <a:off x="4510336" y="3717032"/>
            <a:ext cx="3672408" cy="31409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Visuele Constructie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Visuele Herinnering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Auditieve Constructie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Auditieve Herinnering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Kinesthetisch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Auditief digitaal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nl-NL" b="1" dirty="0">
                <a:solidFill>
                  <a:srgbClr val="0000FF"/>
                </a:solidFill>
              </a:rPr>
              <a:t>Demo en oefening Welk Systeem?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796136" y="2276872"/>
            <a:ext cx="2890664" cy="7200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000" b="1" dirty="0">
                <a:solidFill>
                  <a:srgbClr val="0000FF"/>
                </a:solidFill>
              </a:rPr>
              <a:t>………………………………….</a:t>
            </a:r>
          </a:p>
        </p:txBody>
      </p:sp>
      <p:pic>
        <p:nvPicPr>
          <p:cNvPr id="4" name="Afbeelding 3" descr="oogpatr8.bmp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0000"/>
          </a:blip>
          <a:srcRect l="22388" t="19544" r="47750" b="76925"/>
          <a:stretch>
            <a:fillRect/>
          </a:stretch>
        </p:blipFill>
        <p:spPr bwMode="auto">
          <a:xfrm>
            <a:off x="0" y="1268760"/>
            <a:ext cx="298782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Afbeelding 5" descr="oogpatr8.bmp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0000"/>
          </a:blip>
          <a:srcRect l="51531" t="19544" r="29037" b="76925"/>
          <a:stretch>
            <a:fillRect/>
          </a:stretch>
        </p:blipFill>
        <p:spPr bwMode="auto">
          <a:xfrm>
            <a:off x="2951820" y="1128122"/>
            <a:ext cx="194421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Afbeelding 6" descr="oogpatr8.bmp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0000"/>
          </a:blip>
          <a:srcRect l="22388" t="34171" r="49189" b="61290"/>
          <a:stretch>
            <a:fillRect/>
          </a:stretch>
        </p:blipFill>
        <p:spPr bwMode="auto">
          <a:xfrm>
            <a:off x="0" y="3356992"/>
            <a:ext cx="284380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Afbeelding 7" descr="oogpatr8.bmp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0000"/>
          </a:blip>
          <a:srcRect l="22388" t="42241" r="49189" b="53220"/>
          <a:stretch>
            <a:fillRect/>
          </a:stretch>
        </p:blipFill>
        <p:spPr bwMode="auto">
          <a:xfrm>
            <a:off x="0" y="4509120"/>
            <a:ext cx="284380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Afbeelding 8" descr="oogpatr8.bmp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0000"/>
          </a:blip>
          <a:srcRect l="22388" t="50815" r="49189" b="42315"/>
          <a:stretch>
            <a:fillRect/>
          </a:stretch>
        </p:blipFill>
        <p:spPr bwMode="auto">
          <a:xfrm>
            <a:off x="0" y="5733256"/>
            <a:ext cx="2843808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Afbeelding 9" descr="oogpatr8.bmp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0000"/>
          </a:blip>
          <a:srcRect l="61606" t="32153" r="23499" b="57759"/>
          <a:stretch>
            <a:fillRect/>
          </a:stretch>
        </p:blipFill>
        <p:spPr bwMode="auto">
          <a:xfrm>
            <a:off x="3923928" y="3068960"/>
            <a:ext cx="1490259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Afbeelding 10" descr="oogpatr8.bmp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0000"/>
          </a:blip>
          <a:srcRect l="52970" t="39719" r="32636" b="49689"/>
          <a:stretch>
            <a:fillRect/>
          </a:stretch>
        </p:blipFill>
        <p:spPr bwMode="auto">
          <a:xfrm>
            <a:off x="3059832" y="4149080"/>
            <a:ext cx="144016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Afbeelding 11" descr="oogpatr8.bmp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0000"/>
          </a:blip>
          <a:srcRect l="62326" t="48294" r="23499" b="42315"/>
          <a:stretch>
            <a:fillRect/>
          </a:stretch>
        </p:blipFill>
        <p:spPr bwMode="auto">
          <a:xfrm>
            <a:off x="3995936" y="5229200"/>
            <a:ext cx="1418251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jdelijke aanduiding voor inhoud 2"/>
          <p:cNvSpPr txBox="1">
            <a:spLocks/>
          </p:cNvSpPr>
          <p:nvPr/>
        </p:nvSpPr>
        <p:spPr>
          <a:xfrm>
            <a:off x="5868144" y="2780928"/>
            <a:ext cx="2890664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………………………………….</a:t>
            </a:r>
          </a:p>
        </p:txBody>
      </p:sp>
      <p:sp>
        <p:nvSpPr>
          <p:cNvPr id="14" name="Tijdelijke aanduiding voor inhoud 2"/>
          <p:cNvSpPr txBox="1">
            <a:spLocks/>
          </p:cNvSpPr>
          <p:nvPr/>
        </p:nvSpPr>
        <p:spPr>
          <a:xfrm>
            <a:off x="5796136" y="3933056"/>
            <a:ext cx="2890664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………………………………….</a:t>
            </a:r>
          </a:p>
        </p:txBody>
      </p:sp>
      <p:sp>
        <p:nvSpPr>
          <p:cNvPr id="15" name="Tijdelijke aanduiding voor inhoud 2"/>
          <p:cNvSpPr txBox="1">
            <a:spLocks/>
          </p:cNvSpPr>
          <p:nvPr/>
        </p:nvSpPr>
        <p:spPr>
          <a:xfrm>
            <a:off x="5857800" y="4869160"/>
            <a:ext cx="2890664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………………………………….</a:t>
            </a:r>
          </a:p>
        </p:txBody>
      </p:sp>
      <p:pic>
        <p:nvPicPr>
          <p:cNvPr id="16" name="Afbeelding 15" descr="oogpatr8.bmp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0000"/>
          </a:blip>
          <a:srcRect l="22388" t="24588" r="47750" b="68855"/>
          <a:stretch>
            <a:fillRect/>
          </a:stretch>
        </p:blipFill>
        <p:spPr bwMode="auto">
          <a:xfrm>
            <a:off x="0" y="1988840"/>
            <a:ext cx="298782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Afbeelding 16" descr="oogpatr8.bmp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0000"/>
          </a:blip>
          <a:srcRect l="51531" t="23579" r="29037" b="66333"/>
          <a:stretch>
            <a:fillRect/>
          </a:stretch>
        </p:blipFill>
        <p:spPr bwMode="auto">
          <a:xfrm>
            <a:off x="2915816" y="1844824"/>
            <a:ext cx="194421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ijdelijke aanduiding voor inhoud 2"/>
          <p:cNvSpPr txBox="1">
            <a:spLocks/>
          </p:cNvSpPr>
          <p:nvPr/>
        </p:nvSpPr>
        <p:spPr>
          <a:xfrm>
            <a:off x="5796136" y="1242470"/>
            <a:ext cx="2890664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Systeem?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55FC8D8-4D4B-439D-839A-B94062D74C04}"/>
              </a:ext>
            </a:extLst>
          </p:cNvPr>
          <p:cNvSpPr txBox="1"/>
          <p:nvPr/>
        </p:nvSpPr>
        <p:spPr>
          <a:xfrm>
            <a:off x="3070747" y="1510228"/>
            <a:ext cx="1850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(Wat je verwacht)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7480A324-B845-4A52-A58D-DD0A87D187BC}"/>
              </a:ext>
            </a:extLst>
          </p:cNvPr>
          <p:cNvSpPr txBox="1"/>
          <p:nvPr/>
        </p:nvSpPr>
        <p:spPr>
          <a:xfrm>
            <a:off x="6581736" y="1575005"/>
            <a:ext cx="1319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(Wat je ziet)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  <p:bldP spid="14" grpId="0"/>
      <p:bldP spid="15" grpId="0"/>
      <p:bldP spid="18" grpId="0"/>
      <p:bldP spid="5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0000FF"/>
                </a:solidFill>
              </a:rPr>
              <a:t>Welk systeem (2)?</a:t>
            </a:r>
          </a:p>
        </p:txBody>
      </p:sp>
      <p:pic>
        <p:nvPicPr>
          <p:cNvPr id="4" name="Afbeelding 3" descr="oogpatr8.bmp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0000"/>
          </a:blip>
          <a:srcRect l="22388" t="19544" r="63218" b="77522"/>
          <a:stretch>
            <a:fillRect/>
          </a:stretch>
        </p:blipFill>
        <p:spPr bwMode="auto">
          <a:xfrm>
            <a:off x="395536" y="1556792"/>
            <a:ext cx="144016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Afbeelding 4" descr="oogpatr8.bmp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0000"/>
          </a:blip>
          <a:srcRect l="22388" t="57098" r="46665" b="36443"/>
          <a:stretch>
            <a:fillRect/>
          </a:stretch>
        </p:blipFill>
        <p:spPr bwMode="auto">
          <a:xfrm>
            <a:off x="395536" y="1988840"/>
            <a:ext cx="309634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Afbeelding 6" descr="oogpatr8.bmp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0000"/>
          </a:blip>
          <a:srcRect l="54055" t="19544" r="27598" b="77522"/>
          <a:stretch>
            <a:fillRect/>
          </a:stretch>
        </p:blipFill>
        <p:spPr bwMode="auto">
          <a:xfrm>
            <a:off x="3478229" y="1258698"/>
            <a:ext cx="183569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jdelijke aanduiding voor inhoud 2"/>
          <p:cNvSpPr>
            <a:spLocks noGrp="1"/>
          </p:cNvSpPr>
          <p:nvPr>
            <p:ph idx="1"/>
          </p:nvPr>
        </p:nvSpPr>
        <p:spPr>
          <a:xfrm>
            <a:off x="5796136" y="2276872"/>
            <a:ext cx="2890664" cy="7200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000" b="1" dirty="0">
                <a:solidFill>
                  <a:srgbClr val="0000FF"/>
                </a:solidFill>
              </a:rPr>
              <a:t>………………………………….</a:t>
            </a: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5868144" y="2780928"/>
            <a:ext cx="2890664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………………………………….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5796136" y="3933056"/>
            <a:ext cx="2890664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………………………………….</a:t>
            </a:r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5857800" y="4869160"/>
            <a:ext cx="2890664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………………………………….</a:t>
            </a:r>
          </a:p>
        </p:txBody>
      </p:sp>
      <p:sp>
        <p:nvSpPr>
          <p:cNvPr id="13" name="Tijdelijke aanduiding voor inhoud 2"/>
          <p:cNvSpPr txBox="1">
            <a:spLocks/>
          </p:cNvSpPr>
          <p:nvPr/>
        </p:nvSpPr>
        <p:spPr>
          <a:xfrm>
            <a:off x="5796136" y="1270256"/>
            <a:ext cx="2890664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Systeem?</a:t>
            </a:r>
          </a:p>
        </p:txBody>
      </p:sp>
      <p:pic>
        <p:nvPicPr>
          <p:cNvPr id="14" name="Afbeelding 13" descr="oogpatr8.bmp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0000"/>
          </a:blip>
          <a:srcRect l="22388" t="66248" r="48104" b="29446"/>
          <a:stretch>
            <a:fillRect/>
          </a:stretch>
        </p:blipFill>
        <p:spPr bwMode="auto">
          <a:xfrm>
            <a:off x="395536" y="3212976"/>
            <a:ext cx="295232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Afbeelding 14" descr="oogpatr8.bmp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0000"/>
          </a:blip>
          <a:srcRect l="22388" t="74859" r="48104" b="20297"/>
          <a:stretch>
            <a:fillRect/>
          </a:stretch>
        </p:blipFill>
        <p:spPr bwMode="auto">
          <a:xfrm>
            <a:off x="395536" y="4365104"/>
            <a:ext cx="295232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Afbeelding 15" descr="oogpatr8.bmp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0000"/>
          </a:blip>
          <a:srcRect l="22388" t="85085" r="49544" b="11685"/>
          <a:stretch>
            <a:fillRect/>
          </a:stretch>
        </p:blipFill>
        <p:spPr bwMode="auto">
          <a:xfrm>
            <a:off x="395536" y="5733256"/>
            <a:ext cx="280831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Afbeelding 16" descr="oogpatr8.bmp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0000"/>
          </a:blip>
          <a:srcRect l="52615" t="57098" r="32271" b="33214"/>
          <a:stretch>
            <a:fillRect/>
          </a:stretch>
        </p:blipFill>
        <p:spPr bwMode="auto">
          <a:xfrm>
            <a:off x="3419872" y="1988840"/>
            <a:ext cx="151216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Afbeelding 17" descr="oogpatr8.bmp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0000"/>
          </a:blip>
          <a:srcRect l="61971" t="65171" r="23499" b="25141"/>
          <a:stretch>
            <a:fillRect/>
          </a:stretch>
        </p:blipFill>
        <p:spPr bwMode="auto">
          <a:xfrm>
            <a:off x="4355976" y="3068960"/>
            <a:ext cx="1453747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Afbeelding 18" descr="oogpatr8.bmp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0000"/>
          </a:blip>
          <a:srcRect l="53335" t="73245" r="31551" b="17605"/>
          <a:stretch>
            <a:fillRect/>
          </a:stretch>
        </p:blipFill>
        <p:spPr bwMode="auto">
          <a:xfrm>
            <a:off x="3491880" y="4149080"/>
            <a:ext cx="151216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Afbeelding 19" descr="oogpatr8.bmp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0000" contrast="30000"/>
          </a:blip>
          <a:srcRect l="61252" t="81318" r="23499" b="8456"/>
          <a:stretch>
            <a:fillRect/>
          </a:stretch>
        </p:blipFill>
        <p:spPr bwMode="auto">
          <a:xfrm>
            <a:off x="4283968" y="5229200"/>
            <a:ext cx="1525755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90A1A720-72C6-474D-9930-0DE0B3C0AAF2}"/>
              </a:ext>
            </a:extLst>
          </p:cNvPr>
          <p:cNvSpPr txBox="1"/>
          <p:nvPr/>
        </p:nvSpPr>
        <p:spPr>
          <a:xfrm>
            <a:off x="3430787" y="1518948"/>
            <a:ext cx="1850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(Wat je verwacht)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16F88227-BC93-4CC0-B339-3D4473A048B2}"/>
              </a:ext>
            </a:extLst>
          </p:cNvPr>
          <p:cNvSpPr txBox="1"/>
          <p:nvPr/>
        </p:nvSpPr>
        <p:spPr>
          <a:xfrm>
            <a:off x="6581736" y="1575005"/>
            <a:ext cx="1319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(Wat je ziet)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build="p"/>
      <p:bldP spid="10" grpId="1"/>
      <p:bldP spid="11" grpId="1"/>
      <p:bldP spid="12" grpId="1"/>
      <p:bldP spid="13" grpId="1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3079</TotalTime>
  <Words>129</Words>
  <Application>Microsoft Office PowerPoint</Application>
  <PresentationFormat>Diavoorstelling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Times New Roman</vt:lpstr>
      <vt:lpstr>Office-thema</vt:lpstr>
      <vt:lpstr>Oog patronen</vt:lpstr>
      <vt:lpstr>Oog patronen (2)</vt:lpstr>
      <vt:lpstr>Oog patronen (3)</vt:lpstr>
      <vt:lpstr>PowerPoint-presentatie</vt:lpstr>
      <vt:lpstr>Welk Voorkeur Representatie Systeem hebben deze personen?</vt:lpstr>
      <vt:lpstr>PowerPoint-presentatie</vt:lpstr>
      <vt:lpstr>Demo en oefening Welk Systeem?</vt:lpstr>
      <vt:lpstr>Welk systeem (2)?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Admin</dc:creator>
  <cp:lastModifiedBy>sytse tjallingii</cp:lastModifiedBy>
  <cp:revision>69</cp:revision>
  <dcterms:created xsi:type="dcterms:W3CDTF">2013-10-09T11:49:54Z</dcterms:created>
  <dcterms:modified xsi:type="dcterms:W3CDTF">2019-05-20T08:43:02Z</dcterms:modified>
</cp:coreProperties>
</file>