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437" r:id="rId3"/>
    <p:sldId id="259" r:id="rId4"/>
    <p:sldId id="366" r:id="rId5"/>
    <p:sldId id="439" r:id="rId6"/>
    <p:sldId id="438" r:id="rId7"/>
    <p:sldId id="404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F421F"/>
    <a:srgbClr val="C5E8FF"/>
    <a:srgbClr val="FFB3B3"/>
    <a:srgbClr val="ABDDFF"/>
    <a:srgbClr val="8FD2FF"/>
    <a:srgbClr val="79C9FF"/>
    <a:srgbClr val="FF97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34D2F-ED4F-43FA-A7ED-5E346EFBB95B}" type="datetimeFigureOut">
              <a:rPr lang="nl-NL" smtClean="0"/>
              <a:pPr/>
              <a:t>20-12-2020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F5753-C271-4DDE-9865-84A20AA3ECA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91F733-FF5E-4945-91B8-D4E05BA47B7A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1165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E7CA-C89C-4755-BC56-0B2ACD83064A}" type="datetimeFigureOut">
              <a:rPr lang="nl-NL" smtClean="0"/>
              <a:pPr/>
              <a:t>20-12-2020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82BD2-A350-47F0-85B3-EC3B023E0EC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E7CA-C89C-4755-BC56-0B2ACD83064A}" type="datetimeFigureOut">
              <a:rPr lang="nl-NL" smtClean="0"/>
              <a:pPr/>
              <a:t>20-12-2020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82BD2-A350-47F0-85B3-EC3B023E0EC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E7CA-C89C-4755-BC56-0B2ACD83064A}" type="datetimeFigureOut">
              <a:rPr lang="nl-NL" smtClean="0"/>
              <a:pPr/>
              <a:t>20-12-2020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82BD2-A350-47F0-85B3-EC3B023E0EC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E7CA-C89C-4755-BC56-0B2ACD83064A}" type="datetimeFigureOut">
              <a:rPr lang="nl-NL" smtClean="0"/>
              <a:pPr/>
              <a:t>20-12-2020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82BD2-A350-47F0-85B3-EC3B023E0EC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E7CA-C89C-4755-BC56-0B2ACD83064A}" type="datetimeFigureOut">
              <a:rPr lang="nl-NL" smtClean="0"/>
              <a:pPr/>
              <a:t>20-12-2020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82BD2-A350-47F0-85B3-EC3B023E0EC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E7CA-C89C-4755-BC56-0B2ACD83064A}" type="datetimeFigureOut">
              <a:rPr lang="nl-NL" smtClean="0"/>
              <a:pPr/>
              <a:t>20-12-2020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82BD2-A350-47F0-85B3-EC3B023E0EC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E7CA-C89C-4755-BC56-0B2ACD83064A}" type="datetimeFigureOut">
              <a:rPr lang="nl-NL" smtClean="0"/>
              <a:pPr/>
              <a:t>20-12-2020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82BD2-A350-47F0-85B3-EC3B023E0EC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E7CA-C89C-4755-BC56-0B2ACD83064A}" type="datetimeFigureOut">
              <a:rPr lang="nl-NL" smtClean="0"/>
              <a:pPr/>
              <a:t>20-12-2020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82BD2-A350-47F0-85B3-EC3B023E0EC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E7CA-C89C-4755-BC56-0B2ACD83064A}" type="datetimeFigureOut">
              <a:rPr lang="nl-NL" smtClean="0"/>
              <a:pPr/>
              <a:t>20-12-2020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82BD2-A350-47F0-85B3-EC3B023E0EC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E7CA-C89C-4755-BC56-0B2ACD83064A}" type="datetimeFigureOut">
              <a:rPr lang="nl-NL" smtClean="0"/>
              <a:pPr/>
              <a:t>20-12-2020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82BD2-A350-47F0-85B3-EC3B023E0EC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E7CA-C89C-4755-BC56-0B2ACD83064A}" type="datetimeFigureOut">
              <a:rPr lang="nl-NL" smtClean="0"/>
              <a:pPr/>
              <a:t>20-12-2020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82BD2-A350-47F0-85B3-EC3B023E0EC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BE7CA-C89C-4755-BC56-0B2ACD83064A}" type="datetimeFigureOut">
              <a:rPr lang="nl-NL" smtClean="0"/>
              <a:pPr/>
              <a:t>20-12-2020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82BD2-A350-47F0-85B3-EC3B023E0EC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Afbeelding 0" descr="wereldbol.jpg"/>
          <p:cNvPicPr>
            <a:picLocks noChangeAspect="1" noChangeArrowheads="1"/>
          </p:cNvPicPr>
          <p:nvPr/>
        </p:nvPicPr>
        <p:blipFill>
          <a:blip r:embed="rId2" cstate="email">
            <a:lum contras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75656" y="0"/>
            <a:ext cx="5976664" cy="5949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WordArt 4"/>
          <p:cNvSpPr>
            <a:spLocks noChangeArrowheads="1" noChangeShapeType="1" noTextEdit="1"/>
          </p:cNvSpPr>
          <p:nvPr/>
        </p:nvSpPr>
        <p:spPr bwMode="auto">
          <a:xfrm>
            <a:off x="2162899" y="332656"/>
            <a:ext cx="4830418" cy="4282775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365567"/>
              </a:avLst>
            </a:prstTxWarp>
          </a:bodyPr>
          <a:lstStyle/>
          <a:p>
            <a:pPr algn="ctr" rtl="0"/>
            <a:r>
              <a:rPr lang="nl-NL" sz="6000" kern="10" spc="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Brush Script MT"/>
              </a:rPr>
              <a:t>voor een succesvol model van jouw wereld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87624" y="6408712"/>
            <a:ext cx="3456384" cy="404664"/>
          </a:xfrm>
        </p:spPr>
        <p:txBody>
          <a:bodyPr>
            <a:noAutofit/>
          </a:bodyPr>
          <a:lstStyle/>
          <a:p>
            <a:r>
              <a:rPr lang="nl-NL" sz="2000" b="1" dirty="0">
                <a:solidFill>
                  <a:schemeClr val="accent2">
                    <a:lumMod val="75000"/>
                  </a:schemeClr>
                </a:solidFill>
              </a:rPr>
              <a:t>Volksuniversiteit Zwolle</a:t>
            </a:r>
          </a:p>
        </p:txBody>
      </p:sp>
      <p:sp>
        <p:nvSpPr>
          <p:cNvPr id="5" name="Titel 1"/>
          <p:cNvSpPr>
            <a:spLocks noGrp="1"/>
          </p:cNvSpPr>
          <p:nvPr>
            <p:ph type="ctrTitle"/>
          </p:nvPr>
        </p:nvSpPr>
        <p:spPr>
          <a:xfrm>
            <a:off x="0" y="5517232"/>
            <a:ext cx="9144000" cy="864096"/>
          </a:xfrm>
        </p:spPr>
        <p:txBody>
          <a:bodyPr>
            <a:normAutofit/>
          </a:bodyPr>
          <a:lstStyle/>
          <a:p>
            <a:r>
              <a:rPr lang="nl-NL" sz="3200" b="1" dirty="0">
                <a:solidFill>
                  <a:srgbClr val="FF0000"/>
                </a:solidFill>
              </a:rPr>
              <a:t>succes in je toekomst</a:t>
            </a:r>
          </a:p>
        </p:txBody>
      </p:sp>
      <p:sp>
        <p:nvSpPr>
          <p:cNvPr id="6" name="Ondertitel 2"/>
          <p:cNvSpPr txBox="1">
            <a:spLocks/>
          </p:cNvSpPr>
          <p:nvPr/>
        </p:nvSpPr>
        <p:spPr>
          <a:xfrm>
            <a:off x="6084168" y="6381328"/>
            <a:ext cx="3059832" cy="3326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nl-NL" sz="2000" b="1" dirty="0">
                <a:solidFill>
                  <a:srgbClr val="0000FF"/>
                </a:solidFill>
              </a:rPr>
              <a:t>Najaar 2020</a:t>
            </a:r>
            <a:endParaRPr kumimoji="0" lang="nl-NL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 rot="20813074">
            <a:off x="251520" y="1124744"/>
            <a:ext cx="8640960" cy="345638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0" b="1" i="1" dirty="0">
                <a:ln w="19050">
                  <a:solidFill>
                    <a:schemeClr val="bg1"/>
                  </a:solidFill>
                </a:ln>
                <a:solidFill>
                  <a:srgbClr val="FF0000"/>
                </a:solidFill>
                <a:latin typeface="+mj-lt"/>
                <a:ea typeface="+mj-ea"/>
                <a:cs typeface="+mj-cs"/>
              </a:rPr>
              <a:t>Focus op </a:t>
            </a:r>
            <a:r>
              <a:rPr lang="nl-NL" sz="8000" b="1" i="1" dirty="0">
                <a:ln w="19050">
                  <a:solidFill>
                    <a:schemeClr val="bg1"/>
                  </a:solidFill>
                </a:ln>
                <a:solidFill>
                  <a:srgbClr val="FF0000"/>
                </a:solidFill>
                <a:latin typeface="+mj-lt"/>
                <a:ea typeface="+mj-ea"/>
                <a:cs typeface="+mj-cs"/>
              </a:rPr>
              <a:t>toekomst</a:t>
            </a:r>
            <a:endParaRPr kumimoji="0" lang="nl-NL" sz="4800" b="1" i="1" u="none" strike="noStrike" kern="1200" cap="none" spc="0" normalizeH="0" baseline="0" dirty="0">
              <a:ln>
                <a:solidFill>
                  <a:schemeClr val="bg1"/>
                </a:solidFill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/>
      <p:bldP spid="3" grpId="0" build="p"/>
      <p:bldP spid="5" grpId="0"/>
      <p:bldP spid="6" grpId="0" build="p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~Ruffles And Stuff~: &amp;quot;Field of Flowers&amp;quot; Vas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17040" y="4508265"/>
            <a:ext cx="9361040" cy="2349735"/>
          </a:xfrm>
          <a:prstGeom prst="rect">
            <a:avLst/>
          </a:prstGeom>
          <a:noFill/>
        </p:spPr>
      </p:pic>
      <p:sp>
        <p:nvSpPr>
          <p:cNvPr id="8" name="PIJL-OMLAAG 7"/>
          <p:cNvSpPr/>
          <p:nvPr/>
        </p:nvSpPr>
        <p:spPr>
          <a:xfrm rot="20386800">
            <a:off x="1897715" y="2443568"/>
            <a:ext cx="543897" cy="2746682"/>
          </a:xfrm>
          <a:prstGeom prst="down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OMLAAG 8"/>
          <p:cNvSpPr/>
          <p:nvPr/>
        </p:nvSpPr>
        <p:spPr>
          <a:xfrm>
            <a:off x="381903" y="1674558"/>
            <a:ext cx="358984" cy="3338618"/>
          </a:xfrm>
          <a:prstGeom prst="down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OMLAAG 9"/>
          <p:cNvSpPr/>
          <p:nvPr/>
        </p:nvSpPr>
        <p:spPr>
          <a:xfrm rot="19064716">
            <a:off x="3105620" y="1884973"/>
            <a:ext cx="543898" cy="3344785"/>
          </a:xfrm>
          <a:prstGeom prst="down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PIJL-OMLAAG 10"/>
          <p:cNvSpPr/>
          <p:nvPr/>
        </p:nvSpPr>
        <p:spPr>
          <a:xfrm rot="17835539">
            <a:off x="4945309" y="550858"/>
            <a:ext cx="543897" cy="5300084"/>
          </a:xfrm>
          <a:prstGeom prst="down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PIJL-OMLAAG 6"/>
          <p:cNvSpPr/>
          <p:nvPr/>
        </p:nvSpPr>
        <p:spPr>
          <a:xfrm rot="20986611">
            <a:off x="943421" y="1624489"/>
            <a:ext cx="358984" cy="3736171"/>
          </a:xfrm>
          <a:prstGeom prst="down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67744" y="485800"/>
            <a:ext cx="4680520" cy="710952"/>
          </a:xfrm>
        </p:spPr>
        <p:txBody>
          <a:bodyPr>
            <a:normAutofit fontScale="90000"/>
          </a:bodyPr>
          <a:lstStyle/>
          <a:p>
            <a:r>
              <a:rPr lang="nl-NL" b="1" dirty="0" err="1">
                <a:solidFill>
                  <a:srgbClr val="0000FF"/>
                </a:solidFill>
              </a:rPr>
              <a:t>Zonne-stralen</a:t>
            </a:r>
            <a:endParaRPr lang="nl-NL" b="1" dirty="0">
              <a:solidFill>
                <a:srgbClr val="0000FF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216024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nl-NL" sz="2400" dirty="0">
                <a:solidFill>
                  <a:srgbClr val="0000FF"/>
                </a:solidFill>
              </a:rPr>
              <a:t>Visualisatie.</a:t>
            </a:r>
          </a:p>
          <a:p>
            <a:pPr marL="0" indent="0">
              <a:buNone/>
            </a:pPr>
            <a:r>
              <a:rPr lang="nl-NL" sz="2400" dirty="0">
                <a:solidFill>
                  <a:srgbClr val="0000FF"/>
                </a:solidFill>
              </a:rPr>
              <a:t>Focus op een mooie gebeurtenis op identiteitsniveau. Waarin je je energiek, blij of gelukkig voelde. En waarin je je een ander person voelde</a:t>
            </a:r>
          </a:p>
          <a:p>
            <a:pPr marL="0" indent="0">
              <a:buNone/>
            </a:pPr>
            <a:r>
              <a:rPr lang="nl-NL" sz="2400" dirty="0">
                <a:solidFill>
                  <a:srgbClr val="0000FF"/>
                </a:solidFill>
              </a:rPr>
              <a:t>Deel in de hele groep de titel van jouw ervaring en laat je gevoelens op je gezicht zien</a:t>
            </a:r>
          </a:p>
        </p:txBody>
      </p:sp>
      <p:pic>
        <p:nvPicPr>
          <p:cNvPr id="5" name="Picture 4" descr="http://knowledgeoverflow.com/wp-content/uploads/2012/06/happy-smiley-4.jpg?b867bc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496" y="44624"/>
            <a:ext cx="2389920" cy="2376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7" grpId="0" animBg="1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www.whitegadget.com/attachments/pc-wallpapers/130338d1358923418-photo-frame-photo-frame-image-1024x76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496" y="-457200"/>
            <a:ext cx="9145016" cy="7315200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581528" cy="1143000"/>
          </a:xfrm>
        </p:spPr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Open Frame</a:t>
            </a:r>
            <a:endParaRPr lang="nl-NL" b="1" dirty="0">
              <a:solidFill>
                <a:srgbClr val="0000FF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15616" y="1600201"/>
            <a:ext cx="7128792" cy="2980927"/>
          </a:xfrm>
        </p:spPr>
        <p:txBody>
          <a:bodyPr>
            <a:normAutofit/>
          </a:bodyPr>
          <a:lstStyle/>
          <a:p>
            <a:r>
              <a:rPr lang="nl-NL" b="1" dirty="0">
                <a:solidFill>
                  <a:srgbClr val="0000FF"/>
                </a:solidFill>
              </a:rPr>
              <a:t>Vragen</a:t>
            </a:r>
          </a:p>
          <a:p>
            <a:r>
              <a:rPr lang="nl-NL" b="1" dirty="0">
                <a:solidFill>
                  <a:srgbClr val="0000FF"/>
                </a:solidFill>
              </a:rPr>
              <a:t>Gebeurtenissen</a:t>
            </a:r>
          </a:p>
          <a:p>
            <a:r>
              <a:rPr lang="nl-NL" b="1" dirty="0">
                <a:solidFill>
                  <a:srgbClr val="0000FF"/>
                </a:solidFill>
              </a:rPr>
              <a:t>Korte verhalen</a:t>
            </a:r>
          </a:p>
          <a:p>
            <a:pPr marL="0" indent="0">
              <a:buNone/>
            </a:pPr>
            <a:r>
              <a:rPr lang="nl-NL" b="1" dirty="0">
                <a:solidFill>
                  <a:srgbClr val="0000FF"/>
                </a:solidFill>
              </a:rPr>
              <a:t>Deel een echte levenservaring om na te denken vanuit NLP</a:t>
            </a:r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899592" y="4581128"/>
            <a:ext cx="7497216" cy="65645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nl-NL" sz="3200" b="1" i="1" dirty="0">
                <a:solidFill>
                  <a:srgbClr val="0000FF"/>
                </a:solidFill>
              </a:rPr>
              <a:t>Doel</a:t>
            </a:r>
            <a:r>
              <a:rPr kumimoji="0" lang="nl-NL" sz="32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: toepassen van NLP in jouw eigen werkelijkheid</a:t>
            </a:r>
            <a:r>
              <a:rPr kumimoji="0" lang="nl-NL" sz="32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hoek 3">
            <a:extLst>
              <a:ext uri="{FF2B5EF4-FFF2-40B4-BE49-F238E27FC236}">
                <a16:creationId xmlns:a16="http://schemas.microsoft.com/office/drawing/2014/main" id="{BAC0FD8C-4515-4F84-9EE8-98436DA96CE5}"/>
              </a:ext>
            </a:extLst>
          </p:cNvPr>
          <p:cNvSpPr/>
          <p:nvPr/>
        </p:nvSpPr>
        <p:spPr>
          <a:xfrm>
            <a:off x="2051720" y="2558514"/>
            <a:ext cx="7001273" cy="1446550"/>
          </a:xfrm>
          <a:prstGeom prst="snip2SameRect">
            <a:avLst>
              <a:gd name="adj1" fmla="val 0"/>
              <a:gd name="adj2" fmla="val 0"/>
            </a:avLst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88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toekomst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145843"/>
            <a:ext cx="5194920" cy="906192"/>
          </a:xfrm>
        </p:spPr>
        <p:txBody>
          <a:bodyPr/>
          <a:lstStyle/>
          <a:p>
            <a:r>
              <a:rPr lang="nl-NL" b="1" dirty="0">
                <a:solidFill>
                  <a:srgbClr val="0000FF"/>
                </a:solidFill>
              </a:rPr>
              <a:t>De drie levensvragen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1520" y="735812"/>
            <a:ext cx="4042792" cy="1108720"/>
          </a:xfrm>
        </p:spPr>
        <p:txBody>
          <a:bodyPr/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nl-NL" dirty="0">
                <a:solidFill>
                  <a:srgbClr val="0000FF"/>
                </a:solidFill>
              </a:rPr>
              <a:t>Waar focus je op?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A57C616E-B553-4A63-A14A-B2F00DB655AD}"/>
              </a:ext>
            </a:extLst>
          </p:cNvPr>
          <p:cNvSpPr/>
          <p:nvPr/>
        </p:nvSpPr>
        <p:spPr>
          <a:xfrm>
            <a:off x="2183048" y="1955628"/>
            <a:ext cx="7001273" cy="2215991"/>
          </a:xfrm>
          <a:prstGeom prst="snip2SameRect">
            <a:avLst>
              <a:gd name="adj1" fmla="val 0"/>
              <a:gd name="adj2" fmla="val 0"/>
            </a:avLst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88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</a:t>
            </a:r>
            <a:r>
              <a:rPr lang="nl-NL" sz="88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oe  </a:t>
            </a:r>
            <a:r>
              <a:rPr lang="nl-NL" sz="138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kom  </a:t>
            </a:r>
            <a:r>
              <a:rPr lang="nl-NL" sz="88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DD01699-5C6A-4C2D-B4AA-B2D34AD6A2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75259">
            <a:off x="1547664" y="1248523"/>
            <a:ext cx="6100572" cy="5756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" grpId="0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145843"/>
            <a:ext cx="5194920" cy="906192"/>
          </a:xfrm>
        </p:spPr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De </a:t>
            </a:r>
            <a:r>
              <a:rPr lang="en-US" b="1" dirty="0" err="1">
                <a:solidFill>
                  <a:srgbClr val="0000FF"/>
                </a:solidFill>
              </a:rPr>
              <a:t>drie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levensvragen</a:t>
            </a:r>
            <a:endParaRPr lang="nl-NL" b="1" dirty="0">
              <a:solidFill>
                <a:srgbClr val="0000FF"/>
              </a:solidFill>
            </a:endParaRPr>
          </a:p>
        </p:txBody>
      </p:sp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323528" y="1202933"/>
            <a:ext cx="6894762" cy="6418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kumimoji="0" lang="nl-NL" sz="3200" b="0" i="0" u="none" strike="noStrike" kern="1200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Welke betekenis geef je er aan?</a:t>
            </a: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0DB4B4C8-C772-406B-A015-03B08A3A8E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259632" y="1756466"/>
            <a:ext cx="6806950" cy="3345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hthoek 3">
            <a:extLst>
              <a:ext uri="{FF2B5EF4-FFF2-40B4-BE49-F238E27FC236}">
                <a16:creationId xmlns:a16="http://schemas.microsoft.com/office/drawing/2014/main" id="{BFAAC9CB-68AE-4D08-BE29-C4B10849EB8D}"/>
              </a:ext>
            </a:extLst>
          </p:cNvPr>
          <p:cNvSpPr/>
          <p:nvPr/>
        </p:nvSpPr>
        <p:spPr>
          <a:xfrm>
            <a:off x="3354872" y="5050050"/>
            <a:ext cx="2434256" cy="646331"/>
          </a:xfrm>
          <a:prstGeom prst="snip2SameRect">
            <a:avLst>
              <a:gd name="adj1" fmla="val 0"/>
              <a:gd name="adj2" fmla="val 0"/>
            </a:avLst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600" i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</a:t>
            </a:r>
            <a:r>
              <a:rPr lang="nl-NL" sz="3600" b="0" i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iefde geven</a:t>
            </a:r>
          </a:p>
        </p:txBody>
      </p:sp>
      <p:sp>
        <p:nvSpPr>
          <p:cNvPr id="10" name="Rechthoek 3">
            <a:extLst>
              <a:ext uri="{FF2B5EF4-FFF2-40B4-BE49-F238E27FC236}">
                <a16:creationId xmlns:a16="http://schemas.microsoft.com/office/drawing/2014/main" id="{D890D644-495C-48A8-A844-657FDCEBC4A5}"/>
              </a:ext>
            </a:extLst>
          </p:cNvPr>
          <p:cNvSpPr/>
          <p:nvPr/>
        </p:nvSpPr>
        <p:spPr>
          <a:xfrm>
            <a:off x="2912571" y="6032182"/>
            <a:ext cx="3318857" cy="646331"/>
          </a:xfrm>
          <a:prstGeom prst="snip2SameRect">
            <a:avLst>
              <a:gd name="adj1" fmla="val 0"/>
              <a:gd name="adj2" fmla="val 0"/>
            </a:avLst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600" b="0" i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om liefde vragen</a:t>
            </a:r>
          </a:p>
        </p:txBody>
      </p:sp>
      <p:sp>
        <p:nvSpPr>
          <p:cNvPr id="12" name="Rechthoek 3">
            <a:extLst>
              <a:ext uri="{FF2B5EF4-FFF2-40B4-BE49-F238E27FC236}">
                <a16:creationId xmlns:a16="http://schemas.microsoft.com/office/drawing/2014/main" id="{359876BF-DD14-4B81-976B-4FA1DA91ABD9}"/>
              </a:ext>
            </a:extLst>
          </p:cNvPr>
          <p:cNvSpPr/>
          <p:nvPr/>
        </p:nvSpPr>
        <p:spPr>
          <a:xfrm>
            <a:off x="4238414" y="5541116"/>
            <a:ext cx="667169" cy="646331"/>
          </a:xfrm>
          <a:prstGeom prst="snip2SameRect">
            <a:avLst>
              <a:gd name="adj1" fmla="val 0"/>
              <a:gd name="adj2" fmla="val 0"/>
            </a:avLst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600" b="0" i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of </a:t>
            </a:r>
          </a:p>
        </p:txBody>
      </p:sp>
    </p:spTree>
    <p:extLst>
      <p:ext uri="{BB962C8B-B14F-4D97-AF65-F5344CB8AC3E}">
        <p14:creationId xmlns:p14="http://schemas.microsoft.com/office/powerpoint/2010/main" val="1425330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3228" y="62394"/>
            <a:ext cx="5194920" cy="906192"/>
          </a:xfrm>
        </p:spPr>
        <p:txBody>
          <a:bodyPr/>
          <a:lstStyle/>
          <a:p>
            <a:r>
              <a:rPr lang="nl-NL" b="1">
                <a:solidFill>
                  <a:srgbClr val="0000FF"/>
                </a:solidFill>
              </a:rPr>
              <a:t>De drie levensvragen</a:t>
            </a:r>
          </a:p>
        </p:txBody>
      </p:sp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4F4ECFA2-3C81-4221-9FF1-DC30650C9BD4}"/>
              </a:ext>
            </a:extLst>
          </p:cNvPr>
          <p:cNvSpPr txBox="1">
            <a:spLocks/>
          </p:cNvSpPr>
          <p:nvPr/>
        </p:nvSpPr>
        <p:spPr>
          <a:xfrm>
            <a:off x="173228" y="968586"/>
            <a:ext cx="3030620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R="0" lvl="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nl-NL" sz="3200" b="0" i="0" u="none" strike="noStrike" kern="1200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 Wat doe je?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64EF13C5-C1F9-43E6-A195-0B988D99C5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21491"/>
            <a:ext cx="9144000" cy="5166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82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20BA65-A7F0-4D8D-AFEC-F03A06C77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352" y="0"/>
            <a:ext cx="8579296" cy="908722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0000FF"/>
                </a:solidFill>
              </a:rPr>
              <a:t>Oefening in focussen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74A90E3-9566-434A-94B5-942CD1C21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787679"/>
            <a:ext cx="7448936" cy="21232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2800" dirty="0">
                <a:solidFill>
                  <a:srgbClr val="0000FF"/>
                </a:solidFill>
              </a:rPr>
              <a:t>1 Focus op:</a:t>
            </a:r>
          </a:p>
          <a:p>
            <a:pPr marL="0" indent="0">
              <a:buNone/>
            </a:pPr>
            <a:r>
              <a:rPr lang="nl-NL" sz="2800" dirty="0">
                <a:solidFill>
                  <a:srgbClr val="0000FF"/>
                </a:solidFill>
              </a:rPr>
              <a:t>Iemand waar je je aan ergert, </a:t>
            </a:r>
          </a:p>
          <a:p>
            <a:pPr marL="0" indent="0">
              <a:buNone/>
            </a:pPr>
            <a:r>
              <a:rPr lang="nl-NL" sz="2800" dirty="0">
                <a:solidFill>
                  <a:srgbClr val="0000FF"/>
                </a:solidFill>
              </a:rPr>
              <a:t>Bij wie je het gevoel hebt dat die je tegenhoudt in wat je wilt </a:t>
            </a:r>
          </a:p>
          <a:p>
            <a:pPr marL="0" indent="0">
              <a:buNone/>
            </a:pPr>
            <a:r>
              <a:rPr lang="nl-NL" sz="2800" dirty="0">
                <a:solidFill>
                  <a:srgbClr val="0000FF"/>
                </a:solidFill>
              </a:rPr>
              <a:t>Bij wie jij een vervelend gevoel krijgt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6DE946AB-FC69-4936-B547-83CA5D0E1657}"/>
              </a:ext>
            </a:extLst>
          </p:cNvPr>
          <p:cNvSpPr txBox="1">
            <a:spLocks/>
          </p:cNvSpPr>
          <p:nvPr/>
        </p:nvSpPr>
        <p:spPr>
          <a:xfrm>
            <a:off x="179512" y="3561812"/>
            <a:ext cx="8579296" cy="101820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2800" dirty="0">
                <a:solidFill>
                  <a:srgbClr val="0000FF"/>
                </a:solidFill>
              </a:rPr>
              <a:t>2 Geef aan dat gedrag de betekenis:</a:t>
            </a:r>
          </a:p>
          <a:p>
            <a:pPr marL="0" indent="0" algn="ctr">
              <a:buFont typeface="Arial" pitchFamily="34" charset="0"/>
              <a:buNone/>
            </a:pPr>
            <a:r>
              <a:rPr lang="nl-NL" b="1" dirty="0">
                <a:solidFill>
                  <a:srgbClr val="0000FF"/>
                </a:solidFill>
              </a:rPr>
              <a:t>Deze persoon vraagt om liefde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25ED19DE-1C4E-4128-BC0C-9D37EFCFAD6D}"/>
              </a:ext>
            </a:extLst>
          </p:cNvPr>
          <p:cNvSpPr txBox="1"/>
          <p:nvPr/>
        </p:nvSpPr>
        <p:spPr>
          <a:xfrm>
            <a:off x="0" y="6070321"/>
            <a:ext cx="429508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>
                <a:solidFill>
                  <a:srgbClr val="0000FF"/>
                </a:solidFill>
              </a:rPr>
              <a:t>Merk op wat het verschil is.</a:t>
            </a:r>
          </a:p>
          <a:p>
            <a:endParaRPr lang="nl-NL" sz="2800" b="1" dirty="0">
              <a:solidFill>
                <a:srgbClr val="0000FF"/>
              </a:solidFill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88B10FBF-AD20-4BAB-9943-FDB0004C60A1}"/>
              </a:ext>
            </a:extLst>
          </p:cNvPr>
          <p:cNvSpPr txBox="1"/>
          <p:nvPr/>
        </p:nvSpPr>
        <p:spPr>
          <a:xfrm>
            <a:off x="179512" y="3124246"/>
            <a:ext cx="360040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FF0000"/>
                </a:solidFill>
              </a:rPr>
              <a:t>Word je bewust van je gevoel.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28BE194E-BF37-445C-87A2-2B5EE20D7F6D}"/>
              </a:ext>
            </a:extLst>
          </p:cNvPr>
          <p:cNvSpPr txBox="1"/>
          <p:nvPr/>
        </p:nvSpPr>
        <p:spPr>
          <a:xfrm>
            <a:off x="150989" y="4731079"/>
            <a:ext cx="360040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FF0000"/>
                </a:solidFill>
              </a:rPr>
              <a:t>Word je bewust van je gevoel.</a:t>
            </a:r>
          </a:p>
        </p:txBody>
      </p:sp>
      <p:sp>
        <p:nvSpPr>
          <p:cNvPr id="12" name="Tijdelijke aanduiding voor inhoud 2">
            <a:extLst>
              <a:ext uri="{FF2B5EF4-FFF2-40B4-BE49-F238E27FC236}">
                <a16:creationId xmlns:a16="http://schemas.microsoft.com/office/drawing/2014/main" id="{1F7DF9A9-9FD8-4EDA-B6E0-9B46D0A85D01}"/>
              </a:ext>
            </a:extLst>
          </p:cNvPr>
          <p:cNvSpPr txBox="1">
            <a:spLocks/>
          </p:cNvSpPr>
          <p:nvPr/>
        </p:nvSpPr>
        <p:spPr>
          <a:xfrm>
            <a:off x="75971" y="5376074"/>
            <a:ext cx="8579296" cy="10182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2800" dirty="0">
                <a:solidFill>
                  <a:srgbClr val="0000FF"/>
                </a:solidFill>
              </a:rPr>
              <a:t>Bedenk wat je nu tegen deze persoon zou zeggen/vragen.</a:t>
            </a:r>
          </a:p>
        </p:txBody>
      </p:sp>
    </p:spTree>
    <p:extLst>
      <p:ext uri="{BB962C8B-B14F-4D97-AF65-F5344CB8AC3E}">
        <p14:creationId xmlns:p14="http://schemas.microsoft.com/office/powerpoint/2010/main" val="1253742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  <p:bldP spid="7" grpId="0"/>
      <p:bldP spid="8" grpId="0" animBg="1"/>
      <p:bldP spid="9" grpId="0" animBg="1"/>
      <p:bldP spid="12" grpId="0" uiExpand="1" build="p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1191</TotalTime>
  <Words>210</Words>
  <Application>Microsoft Office PowerPoint</Application>
  <PresentationFormat>Diavoorstelling (4:3)</PresentationFormat>
  <Paragraphs>38</Paragraphs>
  <Slides>7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Brush Script MT</vt:lpstr>
      <vt:lpstr>Calibri</vt:lpstr>
      <vt:lpstr>Office-thema</vt:lpstr>
      <vt:lpstr>succes in je toekomst</vt:lpstr>
      <vt:lpstr>Zonne-stralen</vt:lpstr>
      <vt:lpstr>Open Frame</vt:lpstr>
      <vt:lpstr>De drie levensvragen</vt:lpstr>
      <vt:lpstr>De drie levensvragen</vt:lpstr>
      <vt:lpstr>De drie levensvragen</vt:lpstr>
      <vt:lpstr>Oefening in focussen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bij de NLP-vervolgcursus “Met je ongekende vermogens je succes vergroten”</dc:title>
  <dc:creator>Sytse</dc:creator>
  <cp:lastModifiedBy>sytse tjallingii</cp:lastModifiedBy>
  <cp:revision>78</cp:revision>
  <dcterms:created xsi:type="dcterms:W3CDTF">2017-11-07T12:02:22Z</dcterms:created>
  <dcterms:modified xsi:type="dcterms:W3CDTF">2020-12-20T20:27:18Z</dcterms:modified>
</cp:coreProperties>
</file>