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8">
  <p:sldMasterIdLst>
    <p:sldMasterId id="2147483648" r:id="rId1"/>
  </p:sldMasterIdLst>
  <p:notesMasterIdLst>
    <p:notesMasterId r:id="rId35"/>
  </p:notesMasterIdLst>
  <p:sldIdLst>
    <p:sldId id="404" r:id="rId2"/>
    <p:sldId id="466" r:id="rId3"/>
    <p:sldId id="394" r:id="rId4"/>
    <p:sldId id="512" r:id="rId5"/>
    <p:sldId id="528" r:id="rId6"/>
    <p:sldId id="446" r:id="rId7"/>
    <p:sldId id="456" r:id="rId8"/>
    <p:sldId id="444" r:id="rId9"/>
    <p:sldId id="447" r:id="rId10"/>
    <p:sldId id="516" r:id="rId11"/>
    <p:sldId id="453" r:id="rId12"/>
    <p:sldId id="451" r:id="rId13"/>
    <p:sldId id="449" r:id="rId14"/>
    <p:sldId id="455" r:id="rId15"/>
    <p:sldId id="450" r:id="rId16"/>
    <p:sldId id="525" r:id="rId17"/>
    <p:sldId id="514" r:id="rId18"/>
    <p:sldId id="511" r:id="rId19"/>
    <p:sldId id="504" r:id="rId20"/>
    <p:sldId id="526" r:id="rId21"/>
    <p:sldId id="505" r:id="rId22"/>
    <p:sldId id="507" r:id="rId23"/>
    <p:sldId id="527" r:id="rId24"/>
    <p:sldId id="483" r:id="rId25"/>
    <p:sldId id="508" r:id="rId26"/>
    <p:sldId id="484" r:id="rId27"/>
    <p:sldId id="515" r:id="rId28"/>
    <p:sldId id="485" r:id="rId29"/>
    <p:sldId id="509" r:id="rId30"/>
    <p:sldId id="438" r:id="rId31"/>
    <p:sldId id="440" r:id="rId32"/>
    <p:sldId id="439" r:id="rId33"/>
    <p:sldId id="513" r:id="rId34"/>
  </p:sldIdLst>
  <p:sldSz cx="9144000" cy="6858000" type="screen4x3"/>
  <p:notesSz cx="6858000" cy="99456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53357"/>
    <a:srgbClr val="5D5DFF"/>
    <a:srgbClr val="009900"/>
    <a:srgbClr val="6B256D"/>
    <a:srgbClr val="33CC33"/>
    <a:srgbClr val="0000CC"/>
    <a:srgbClr val="3333CC"/>
    <a:srgbClr val="CC0000"/>
    <a:srgbClr val="BB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738"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4873CD04-8BC8-4E4A-A248-A8A7CA586DA2}" type="datetimeFigureOut">
              <a:rPr lang="nl-NL" smtClean="0"/>
              <a:pPr/>
              <a:t>14-11-2023</a:t>
            </a:fld>
            <a:endParaRPr lang="nl-NL"/>
          </a:p>
        </p:txBody>
      </p:sp>
      <p:sp>
        <p:nvSpPr>
          <p:cNvPr id="4" name="Tijdelijke aanduiding voor dia-afbeelding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E291F733-FF5E-4945-91B8-D4E05BA47B7A}"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E7A16-F42B-4D73-8489-C7456E1A13B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nl.wikipedia.org/w/index.php?title=George_Armitage_Miller&amp;action=edit&amp;redlink=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gif"/><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eg"/><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2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3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3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Afbeelding 0" descr="wereldbol.jpg"/>
          <p:cNvPicPr>
            <a:picLocks noChangeAspect="1" noChangeArrowheads="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1475656" y="0"/>
            <a:ext cx="5976664" cy="6165304"/>
          </a:xfrm>
          <a:prstGeom prst="rect">
            <a:avLst/>
          </a:prstGeom>
          <a:noFill/>
          <a:ln w="9525">
            <a:noFill/>
            <a:miter lim="800000"/>
            <a:headEnd/>
            <a:tailEnd/>
          </a:ln>
        </p:spPr>
      </p:pic>
      <p:sp>
        <p:nvSpPr>
          <p:cNvPr id="1028" name="WordArt 4"/>
          <p:cNvSpPr>
            <a:spLocks noChangeArrowheads="1" noChangeShapeType="1" noTextEdit="1"/>
          </p:cNvSpPr>
          <p:nvPr/>
        </p:nvSpPr>
        <p:spPr bwMode="auto">
          <a:xfrm>
            <a:off x="2162899" y="332656"/>
            <a:ext cx="4830418" cy="4282775"/>
          </a:xfrm>
          <a:prstGeom prst="rect">
            <a:avLst/>
          </a:prstGeom>
        </p:spPr>
        <p:txBody>
          <a:bodyPr wrap="none" fromWordArt="1">
            <a:prstTxWarp prst="textArchUp">
              <a:avLst>
                <a:gd name="adj" fmla="val 10365567"/>
              </a:avLst>
            </a:prstTxWarp>
          </a:bodyPr>
          <a:lstStyle/>
          <a:p>
            <a:pPr algn="ctr" rtl="0"/>
            <a:r>
              <a:rPr lang="nl-NL" sz="6000" kern="10" spc="0" dirty="0">
                <a:ln w="9525">
                  <a:solidFill>
                    <a:srgbClr val="FF0000"/>
                  </a:solidFill>
                  <a:round/>
                  <a:headEnd/>
                  <a:tailEnd/>
                </a:ln>
                <a:solidFill>
                  <a:srgbClr val="FF0000"/>
                </a:solidFill>
                <a:effectLst/>
                <a:latin typeface="Brush Script MT"/>
              </a:rPr>
              <a:t>voor een waardevol model van jouw wereld</a:t>
            </a:r>
          </a:p>
        </p:txBody>
      </p:sp>
      <p:sp>
        <p:nvSpPr>
          <p:cNvPr id="3" name="Ondertitel 2"/>
          <p:cNvSpPr>
            <a:spLocks noGrp="1"/>
          </p:cNvSpPr>
          <p:nvPr>
            <p:ph type="subTitle" idx="1"/>
          </p:nvPr>
        </p:nvSpPr>
        <p:spPr>
          <a:xfrm>
            <a:off x="1187624" y="6408712"/>
            <a:ext cx="3456384" cy="404664"/>
          </a:xfrm>
        </p:spPr>
        <p:txBody>
          <a:bodyPr>
            <a:noAutofit/>
          </a:bodyPr>
          <a:lstStyle/>
          <a:p>
            <a:r>
              <a:rPr lang="nl-NL" sz="2000" b="1" dirty="0">
                <a:solidFill>
                  <a:schemeClr val="accent2">
                    <a:lumMod val="75000"/>
                  </a:schemeClr>
                </a:solidFill>
              </a:rPr>
              <a:t>Volksuniversiteit Zwolle</a:t>
            </a:r>
          </a:p>
        </p:txBody>
      </p:sp>
      <p:sp>
        <p:nvSpPr>
          <p:cNvPr id="5" name="Titel 1"/>
          <p:cNvSpPr>
            <a:spLocks noGrp="1"/>
          </p:cNvSpPr>
          <p:nvPr>
            <p:ph type="ctrTitle"/>
          </p:nvPr>
        </p:nvSpPr>
        <p:spPr>
          <a:xfrm>
            <a:off x="0" y="5733256"/>
            <a:ext cx="9144000" cy="648072"/>
          </a:xfrm>
        </p:spPr>
        <p:txBody>
          <a:bodyPr>
            <a:normAutofit/>
          </a:bodyPr>
          <a:lstStyle/>
          <a:p>
            <a:r>
              <a:rPr lang="nl-NL" sz="3200" b="1" dirty="0">
                <a:solidFill>
                  <a:srgbClr val="FF0000"/>
                </a:solidFill>
              </a:rPr>
              <a:t>bij de </a:t>
            </a:r>
            <a:r>
              <a:rPr lang="nl-NL" sz="3200" b="1" dirty="0" err="1">
                <a:solidFill>
                  <a:srgbClr val="FF0000"/>
                </a:solidFill>
              </a:rPr>
              <a:t>NLP-basiscursus</a:t>
            </a:r>
            <a:r>
              <a:rPr lang="nl-NL" sz="3200" b="1" dirty="0">
                <a:solidFill>
                  <a:srgbClr val="FF0000"/>
                </a:solidFill>
              </a:rPr>
              <a:t> “Je ongekende vermogens”</a:t>
            </a:r>
          </a:p>
        </p:txBody>
      </p:sp>
      <p:sp>
        <p:nvSpPr>
          <p:cNvPr id="6" name="Ondertitel 2"/>
          <p:cNvSpPr txBox="1">
            <a:spLocks/>
          </p:cNvSpPr>
          <p:nvPr/>
        </p:nvSpPr>
        <p:spPr>
          <a:xfrm>
            <a:off x="4860032" y="6381328"/>
            <a:ext cx="2952328" cy="3326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000" b="1" dirty="0">
                <a:solidFill>
                  <a:srgbClr val="0000FF"/>
                </a:solidFill>
              </a:rPr>
              <a:t>najaar 2023 week 5</a:t>
            </a:r>
            <a:endParaRPr kumimoji="0" lang="nl-NL" sz="1600" b="1" i="0" u="none" strike="noStrike" kern="1200" cap="none" spc="0" normalizeH="0" baseline="0" noProof="0" dirty="0">
              <a:ln>
                <a:noFill/>
              </a:ln>
              <a:solidFill>
                <a:srgbClr val="0000FF"/>
              </a:solidFill>
              <a:effectLst/>
              <a:uLnTx/>
              <a:uFillTx/>
              <a:latin typeface="+mn-lt"/>
              <a:ea typeface="+mn-ea"/>
              <a:cs typeface="+mn-cs"/>
            </a:endParaRPr>
          </a:p>
        </p:txBody>
      </p:sp>
      <p:sp>
        <p:nvSpPr>
          <p:cNvPr id="8" name="Titel 1"/>
          <p:cNvSpPr txBox="1">
            <a:spLocks/>
          </p:cNvSpPr>
          <p:nvPr/>
        </p:nvSpPr>
        <p:spPr>
          <a:xfrm rot="20930206">
            <a:off x="213373" y="1522363"/>
            <a:ext cx="8725828" cy="1202535"/>
          </a:xfrm>
          <a:prstGeom prst="rect">
            <a:avLst/>
          </a:prstGeom>
          <a:no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1" u="none" strike="noStrike" kern="1200" cap="none" spc="0" normalizeH="0" baseline="0" noProof="0" dirty="0">
                <a:ln w="19050">
                  <a:solidFill>
                    <a:schemeClr val="bg1"/>
                  </a:solidFill>
                </a:ln>
                <a:solidFill>
                  <a:srgbClr val="FF0000"/>
                </a:solidFill>
                <a:effectLst/>
                <a:uLnTx/>
                <a:uFillTx/>
                <a:latin typeface="+mj-lt"/>
                <a:ea typeface="+mj-ea"/>
                <a:cs typeface="+mj-cs"/>
              </a:rPr>
              <a:t>Welkom</a:t>
            </a:r>
            <a:r>
              <a:rPr kumimoji="0" lang="en-US" sz="6600" b="1" i="1" u="none" strike="noStrike" kern="1200" cap="none" spc="0" normalizeH="0" baseline="0" noProof="0" dirty="0">
                <a:ln>
                  <a:solidFill>
                    <a:schemeClr val="bg1"/>
                  </a:solidFill>
                </a:ln>
                <a:solidFill>
                  <a:srgbClr val="FF0000"/>
                </a:solidFill>
                <a:effectLst/>
                <a:uLnTx/>
                <a:uFillTx/>
                <a:latin typeface="+mj-lt"/>
                <a:ea typeface="+mj-ea"/>
                <a:cs typeface="+mj-cs"/>
              </a:rPr>
              <a:t>! </a:t>
            </a:r>
            <a:endParaRPr kumimoji="0" lang="nl-NL" sz="4000" b="1" i="1" u="none" strike="noStrike" kern="1200" cap="none" spc="0" normalizeH="0" baseline="0" noProof="0" dirty="0">
              <a:ln>
                <a:solidFill>
                  <a:schemeClr val="bg1"/>
                </a:solidFill>
              </a:ln>
              <a:solidFill>
                <a:srgbClr val="FF0000"/>
              </a:solidFill>
              <a:effectLst/>
              <a:uLnTx/>
              <a:uFillTx/>
              <a:latin typeface="+mj-lt"/>
              <a:ea typeface="+mj-ea"/>
              <a:cs typeface="+mj-cs"/>
            </a:endParaRPr>
          </a:p>
        </p:txBody>
      </p:sp>
      <p:sp>
        <p:nvSpPr>
          <p:cNvPr id="9" name="Rechthoek 8">
            <a:extLst>
              <a:ext uri="{FF2B5EF4-FFF2-40B4-BE49-F238E27FC236}">
                <a16:creationId xmlns:a16="http://schemas.microsoft.com/office/drawing/2014/main" id="{C552B982-7CA0-4215-85B0-218395A37803}"/>
              </a:ext>
            </a:extLst>
          </p:cNvPr>
          <p:cNvSpPr/>
          <p:nvPr/>
        </p:nvSpPr>
        <p:spPr>
          <a:xfrm>
            <a:off x="8670171" y="6536377"/>
            <a:ext cx="290464" cy="276999"/>
          </a:xfrm>
          <a:prstGeom prst="rect">
            <a:avLst/>
          </a:prstGeom>
          <a:noFill/>
        </p:spPr>
        <p:txBody>
          <a:bodyPr wrap="none" lIns="91440" tIns="45720" rIns="91440" bIns="45720">
            <a:spAutoFit/>
          </a:bodyPr>
          <a:lstStyle/>
          <a:p>
            <a:pPr algn="ctr"/>
            <a:r>
              <a:rPr lang="nl-NL" sz="1200" b="0" cap="none" spc="0" dirty="0">
                <a:ln w="0"/>
                <a:solidFill>
                  <a:schemeClr val="tx1"/>
                </a:solidFill>
                <a:effectLst>
                  <a:outerShdw blurRad="38100" dist="19050" dir="2700000" algn="tl" rotWithShape="0">
                    <a:schemeClr val="dk1">
                      <a:alpha val="40000"/>
                    </a:schemeClr>
                  </a:outerShdw>
                </a:effectLst>
              </a:rPr>
              <a: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3" grpId="0" build="p"/>
      <p:bldP spid="5" grpId="0"/>
      <p:bldP spid="6"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598B59C-6603-439A-FCC2-A1AFE85A6BFB}"/>
              </a:ext>
            </a:extLst>
          </p:cNvPr>
          <p:cNvSpPr txBox="1"/>
          <p:nvPr/>
        </p:nvSpPr>
        <p:spPr>
          <a:xfrm>
            <a:off x="246956" y="1150231"/>
            <a:ext cx="5544616" cy="646331"/>
          </a:xfrm>
          <a:prstGeom prst="rect">
            <a:avLst/>
          </a:prstGeom>
          <a:noFill/>
        </p:spPr>
        <p:txBody>
          <a:bodyPr wrap="square" rtlCol="0">
            <a:spAutoFit/>
          </a:bodyPr>
          <a:lstStyle/>
          <a:p>
            <a:r>
              <a:rPr lang="nl-NL" sz="3600" b="1" i="1" dirty="0">
                <a:solidFill>
                  <a:srgbClr val="0000FF"/>
                </a:solidFill>
              </a:rPr>
              <a:t>‘Het slimme onbewuste’</a:t>
            </a:r>
          </a:p>
        </p:txBody>
      </p:sp>
      <p:sp>
        <p:nvSpPr>
          <p:cNvPr id="6" name="Tekstvak 5">
            <a:extLst>
              <a:ext uri="{FF2B5EF4-FFF2-40B4-BE49-F238E27FC236}">
                <a16:creationId xmlns:a16="http://schemas.microsoft.com/office/drawing/2014/main" id="{8169415C-C985-A62F-DFA9-5692489E2EFA}"/>
              </a:ext>
            </a:extLst>
          </p:cNvPr>
          <p:cNvSpPr txBox="1"/>
          <p:nvPr/>
        </p:nvSpPr>
        <p:spPr>
          <a:xfrm>
            <a:off x="60190" y="1891718"/>
            <a:ext cx="5959671" cy="830997"/>
          </a:xfrm>
          <a:prstGeom prst="rect">
            <a:avLst/>
          </a:prstGeom>
          <a:noFill/>
        </p:spPr>
        <p:txBody>
          <a:bodyPr wrap="square" rtlCol="0">
            <a:spAutoFit/>
          </a:bodyPr>
          <a:lstStyle/>
          <a:p>
            <a:pPr marL="269875" indent="-269875">
              <a:buFont typeface="Arial" panose="020B0604020202020204" pitchFamily="34" charset="0"/>
              <a:buChar char="•"/>
            </a:pPr>
            <a:r>
              <a:rPr lang="nl-NL" sz="2400" dirty="0">
                <a:solidFill>
                  <a:srgbClr val="0000FF"/>
                </a:solidFill>
              </a:rPr>
              <a:t>Bewustzijn heeft beperkte rol bij onze besluitvorming.</a:t>
            </a:r>
          </a:p>
        </p:txBody>
      </p:sp>
      <p:sp>
        <p:nvSpPr>
          <p:cNvPr id="7" name="Tekstvak 6">
            <a:extLst>
              <a:ext uri="{FF2B5EF4-FFF2-40B4-BE49-F238E27FC236}">
                <a16:creationId xmlns:a16="http://schemas.microsoft.com/office/drawing/2014/main" id="{F94DDF25-8652-ABAE-CF7F-70D5DC64344E}"/>
              </a:ext>
            </a:extLst>
          </p:cNvPr>
          <p:cNvSpPr txBox="1"/>
          <p:nvPr/>
        </p:nvSpPr>
        <p:spPr>
          <a:xfrm>
            <a:off x="60190" y="3622198"/>
            <a:ext cx="5328592" cy="830997"/>
          </a:xfrm>
          <a:prstGeom prst="rect">
            <a:avLst/>
          </a:prstGeom>
          <a:noFill/>
        </p:spPr>
        <p:txBody>
          <a:bodyPr wrap="square" rtlCol="0">
            <a:spAutoFit/>
          </a:bodyPr>
          <a:lstStyle/>
          <a:p>
            <a:pPr marL="269875" indent="-269875">
              <a:buFont typeface="Arial" panose="020B0604020202020204" pitchFamily="34" charset="0"/>
              <a:buChar char="•"/>
              <a:tabLst>
                <a:tab pos="269875" algn="l"/>
              </a:tabLst>
            </a:pPr>
            <a:r>
              <a:rPr lang="nl-NL" sz="2400" dirty="0">
                <a:solidFill>
                  <a:srgbClr val="0000FF"/>
                </a:solidFill>
              </a:rPr>
              <a:t>Complexere overwegingen eerst onbewust verwerken.</a:t>
            </a:r>
          </a:p>
        </p:txBody>
      </p:sp>
      <p:sp>
        <p:nvSpPr>
          <p:cNvPr id="8" name="Tekstvak 7">
            <a:extLst>
              <a:ext uri="{FF2B5EF4-FFF2-40B4-BE49-F238E27FC236}">
                <a16:creationId xmlns:a16="http://schemas.microsoft.com/office/drawing/2014/main" id="{9DC5D9DD-B257-47CC-E9D6-462D1CD8ABEC}"/>
              </a:ext>
            </a:extLst>
          </p:cNvPr>
          <p:cNvSpPr txBox="1"/>
          <p:nvPr/>
        </p:nvSpPr>
        <p:spPr>
          <a:xfrm>
            <a:off x="60190" y="2756958"/>
            <a:ext cx="5087874" cy="830997"/>
          </a:xfrm>
          <a:prstGeom prst="rect">
            <a:avLst/>
          </a:prstGeom>
          <a:noFill/>
        </p:spPr>
        <p:txBody>
          <a:bodyPr wrap="square" rtlCol="0">
            <a:spAutoFit/>
          </a:bodyPr>
          <a:lstStyle/>
          <a:p>
            <a:pPr marL="269875" indent="-269875">
              <a:buFont typeface="Arial" panose="020B0604020202020204" pitchFamily="34" charset="0"/>
              <a:buChar char="•"/>
            </a:pPr>
            <a:r>
              <a:rPr lang="nl-NL" sz="2400" dirty="0">
                <a:solidFill>
                  <a:srgbClr val="0000FF"/>
                </a:solidFill>
              </a:rPr>
              <a:t>Capaciteit onbewuste 200.000 keer zo groot als die van ons bewustzijn.</a:t>
            </a:r>
          </a:p>
        </p:txBody>
      </p:sp>
      <p:pic>
        <p:nvPicPr>
          <p:cNvPr id="10" name="Afbeelding 9" descr="Afbeelding met tekst&#10;&#10;Automatisch gegenereerde beschrijving">
            <a:extLst>
              <a:ext uri="{FF2B5EF4-FFF2-40B4-BE49-F238E27FC236}">
                <a16:creationId xmlns:a16="http://schemas.microsoft.com/office/drawing/2014/main" id="{6A0F6508-2B54-C63E-C7A1-6F73301C3045}"/>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47000"/>
                    </a14:imgEffect>
                  </a14:imgLayer>
                </a14:imgProps>
              </a:ext>
              <a:ext uri="{28A0092B-C50C-407E-A947-70E740481C1C}">
                <a14:useLocalDpi xmlns:a14="http://schemas.microsoft.com/office/drawing/2010/main"/>
              </a:ext>
            </a:extLst>
          </a:blip>
          <a:srcRect/>
          <a:stretch/>
        </p:blipFill>
        <p:spPr>
          <a:xfrm>
            <a:off x="5693195" y="0"/>
            <a:ext cx="3450805" cy="3212976"/>
          </a:xfrm>
          <a:prstGeom prst="rect">
            <a:avLst/>
          </a:prstGeom>
        </p:spPr>
      </p:pic>
      <p:pic>
        <p:nvPicPr>
          <p:cNvPr id="12" name="Afbeelding 11">
            <a:extLst>
              <a:ext uri="{FF2B5EF4-FFF2-40B4-BE49-F238E27FC236}">
                <a16:creationId xmlns:a16="http://schemas.microsoft.com/office/drawing/2014/main" id="{F42DC4B9-E402-722A-2CE5-B5E09AE976C0}"/>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51000" contrast="70000"/>
                    </a14:imgEffect>
                  </a14:imgLayer>
                </a14:imgProps>
              </a:ext>
              <a:ext uri="{28A0092B-C50C-407E-A947-70E740481C1C}">
                <a14:useLocalDpi xmlns:a14="http://schemas.microsoft.com/office/drawing/2010/main"/>
              </a:ext>
            </a:extLst>
          </a:blip>
          <a:srcRect/>
          <a:stretch/>
        </p:blipFill>
        <p:spPr>
          <a:xfrm>
            <a:off x="5693195" y="3175723"/>
            <a:ext cx="3450805" cy="1933952"/>
          </a:xfrm>
          <a:prstGeom prst="rect">
            <a:avLst/>
          </a:prstGeom>
        </p:spPr>
      </p:pic>
      <p:sp>
        <p:nvSpPr>
          <p:cNvPr id="13" name="Tekstvak 12">
            <a:extLst>
              <a:ext uri="{FF2B5EF4-FFF2-40B4-BE49-F238E27FC236}">
                <a16:creationId xmlns:a16="http://schemas.microsoft.com/office/drawing/2014/main" id="{D6B35577-9EED-96E4-8CEB-EA63EF58BCDE}"/>
              </a:ext>
            </a:extLst>
          </p:cNvPr>
          <p:cNvSpPr txBox="1"/>
          <p:nvPr/>
        </p:nvSpPr>
        <p:spPr>
          <a:xfrm>
            <a:off x="0" y="4487438"/>
            <a:ext cx="5791572" cy="1200329"/>
          </a:xfrm>
          <a:prstGeom prst="rect">
            <a:avLst/>
          </a:prstGeom>
          <a:noFill/>
        </p:spPr>
        <p:txBody>
          <a:bodyPr wrap="square" rtlCol="0">
            <a:spAutoFit/>
          </a:bodyPr>
          <a:lstStyle/>
          <a:p>
            <a:pPr marL="269875" indent="-269875">
              <a:buFont typeface="Arial" panose="020B0604020202020204" pitchFamily="34" charset="0"/>
              <a:buChar char="•"/>
              <a:tabLst>
                <a:tab pos="269875" algn="l"/>
              </a:tabLst>
            </a:pPr>
            <a:r>
              <a:rPr lang="nl-NL" sz="2400" dirty="0">
                <a:solidFill>
                  <a:srgbClr val="0000FF"/>
                </a:solidFill>
              </a:rPr>
              <a:t>Een nachtje slapen (je onbewuste aan het werk zetten tijdens je slaap) levert een grotere en sneller oplossingsvermogen op.</a:t>
            </a:r>
          </a:p>
        </p:txBody>
      </p:sp>
      <p:sp>
        <p:nvSpPr>
          <p:cNvPr id="14" name="Tekstvak 13">
            <a:extLst>
              <a:ext uri="{FF2B5EF4-FFF2-40B4-BE49-F238E27FC236}">
                <a16:creationId xmlns:a16="http://schemas.microsoft.com/office/drawing/2014/main" id="{EE0D207D-198D-8FF9-FAFD-CFF99CFA72F9}"/>
              </a:ext>
            </a:extLst>
          </p:cNvPr>
          <p:cNvSpPr txBox="1"/>
          <p:nvPr/>
        </p:nvSpPr>
        <p:spPr>
          <a:xfrm>
            <a:off x="0" y="5722011"/>
            <a:ext cx="9396536" cy="1200329"/>
          </a:xfrm>
          <a:prstGeom prst="rect">
            <a:avLst/>
          </a:prstGeom>
          <a:noFill/>
        </p:spPr>
        <p:txBody>
          <a:bodyPr wrap="square" rtlCol="0">
            <a:spAutoFit/>
          </a:bodyPr>
          <a:lstStyle/>
          <a:p>
            <a:pPr marL="269875" indent="-269875">
              <a:buFont typeface="Arial" panose="020B0604020202020204" pitchFamily="34" charset="0"/>
              <a:buChar char="•"/>
              <a:tabLst>
                <a:tab pos="269875" algn="l"/>
              </a:tabLst>
            </a:pPr>
            <a:r>
              <a:rPr lang="nl-NL" sz="2400" dirty="0">
                <a:solidFill>
                  <a:srgbClr val="0000FF"/>
                </a:solidFill>
              </a:rPr>
              <a:t>Het onbewuste is niet één systeem, waarnemen, taal, besluiten, oriëntatie, lichaamsfuncties, en nog veel meer zijn afzonderlijke modules.</a:t>
            </a:r>
          </a:p>
        </p:txBody>
      </p:sp>
      <p:sp>
        <p:nvSpPr>
          <p:cNvPr id="15" name="Tekstvak 14">
            <a:extLst>
              <a:ext uri="{FF2B5EF4-FFF2-40B4-BE49-F238E27FC236}">
                <a16:creationId xmlns:a16="http://schemas.microsoft.com/office/drawing/2014/main" id="{60F004B4-50EF-9909-9550-3FAFC52EA1B7}"/>
              </a:ext>
            </a:extLst>
          </p:cNvPr>
          <p:cNvSpPr txBox="1"/>
          <p:nvPr/>
        </p:nvSpPr>
        <p:spPr>
          <a:xfrm>
            <a:off x="272108" y="156639"/>
            <a:ext cx="4083868" cy="584775"/>
          </a:xfrm>
          <a:prstGeom prst="rect">
            <a:avLst/>
          </a:prstGeom>
          <a:noFill/>
        </p:spPr>
        <p:txBody>
          <a:bodyPr wrap="square" rtlCol="0">
            <a:spAutoFit/>
          </a:bodyPr>
          <a:lstStyle/>
          <a:p>
            <a:r>
              <a:rPr lang="nl-NL" sz="3200" b="1" dirty="0">
                <a:solidFill>
                  <a:srgbClr val="0000FF"/>
                </a:solidFill>
              </a:rPr>
              <a:t>A.P. Dijksterhuis:</a:t>
            </a:r>
          </a:p>
        </p:txBody>
      </p:sp>
    </p:spTree>
    <p:extLst>
      <p:ext uri="{BB962C8B-B14F-4D97-AF65-F5344CB8AC3E}">
        <p14:creationId xmlns:p14="http://schemas.microsoft.com/office/powerpoint/2010/main" val="401306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1763688" y="1742038"/>
            <a:ext cx="32403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4000" b="1" i="0"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7 3 2 7 5 1 9</a:t>
            </a:r>
            <a:endParaRPr kumimoji="0" lang="nl-NL" sz="3200" b="0" i="0" u="none" strike="noStrike" cap="none" normalizeH="0" baseline="0" dirty="0">
              <a:ln>
                <a:noFill/>
              </a:ln>
              <a:solidFill>
                <a:srgbClr val="FF0000"/>
              </a:solidFill>
              <a:effectLst/>
              <a:latin typeface="Arial" pitchFamily="34" charset="0"/>
              <a:cs typeface="Arial" pitchFamily="34" charset="0"/>
            </a:endParaRPr>
          </a:p>
        </p:txBody>
      </p:sp>
      <p:sp>
        <p:nvSpPr>
          <p:cNvPr id="3" name="Rectangle 1"/>
          <p:cNvSpPr>
            <a:spLocks noChangeArrowheads="1"/>
          </p:cNvSpPr>
          <p:nvPr/>
        </p:nvSpPr>
        <p:spPr bwMode="auto">
          <a:xfrm>
            <a:off x="827584" y="4766374"/>
            <a:ext cx="52565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4000" b="1" i="0"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2 5 7 1 8 2 4 6 3 2 7 5</a:t>
            </a:r>
            <a:endParaRPr kumimoji="0" lang="nl-NL" sz="3200" b="0" i="0" u="none" strike="noStrike" cap="none" normalizeH="0" baseline="0" dirty="0">
              <a:ln>
                <a:noFill/>
              </a:ln>
              <a:solidFill>
                <a:srgbClr val="FF0000"/>
              </a:solidFill>
              <a:effectLst/>
              <a:latin typeface="Arial" pitchFamily="34" charset="0"/>
              <a:cs typeface="Arial" pitchFamily="34" charset="0"/>
            </a:endParaRPr>
          </a:p>
        </p:txBody>
      </p:sp>
      <p:sp>
        <p:nvSpPr>
          <p:cNvPr id="98307" name="Rectangle 3"/>
          <p:cNvSpPr>
            <a:spLocks noChangeArrowheads="1"/>
          </p:cNvSpPr>
          <p:nvPr/>
        </p:nvSpPr>
        <p:spPr bwMode="auto">
          <a:xfrm>
            <a:off x="611560" y="2642429"/>
            <a:ext cx="57606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Schrijf nu alle cijfers zoals je die in je korte termijn geheugen hebt opgeslagen in de goede volgorde op een papier. Hoeveel cijfers heb je goed? Heb je ook ezelsbruggetjes gebruikt?</a:t>
            </a:r>
            <a:endParaRPr kumimoji="0" lang="nl-NL" sz="3200" b="0" i="0" u="none" strike="noStrike" cap="none" normalizeH="0" baseline="0" dirty="0">
              <a:ln>
                <a:noFill/>
              </a:ln>
              <a:solidFill>
                <a:srgbClr val="0000FF"/>
              </a:solidFill>
              <a:effectLst/>
              <a:latin typeface="Arial" pitchFamily="34" charset="0"/>
              <a:cs typeface="Arial" pitchFamily="34" charset="0"/>
            </a:endParaRPr>
          </a:p>
        </p:txBody>
      </p:sp>
      <p:sp>
        <p:nvSpPr>
          <p:cNvPr id="98308" name="Rectangle 4"/>
          <p:cNvSpPr>
            <a:spLocks noChangeArrowheads="1"/>
          </p:cNvSpPr>
          <p:nvPr/>
        </p:nvSpPr>
        <p:spPr bwMode="auto">
          <a:xfrm>
            <a:off x="467544" y="4164252"/>
            <a:ext cx="52565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Deel twee: Lees de volgende reeks cijfers in 15 seconden.</a:t>
            </a:r>
            <a:endParaRPr kumimoji="0" lang="nl-NL" sz="1050" b="0" i="0" u="none" strike="noStrike" cap="none" normalizeH="0" baseline="0" dirty="0">
              <a:ln>
                <a:noFill/>
              </a:ln>
              <a:solidFill>
                <a:srgbClr val="0000FF"/>
              </a:solidFill>
              <a:effectLst/>
              <a:latin typeface="Arial" pitchFamily="34" charset="0"/>
              <a:cs typeface="Arial" pitchFamily="34" charset="0"/>
            </a:endParaRPr>
          </a:p>
        </p:txBody>
      </p:sp>
      <p:sp>
        <p:nvSpPr>
          <p:cNvPr id="7" name="Rectangle 4"/>
          <p:cNvSpPr>
            <a:spLocks noChangeArrowheads="1"/>
          </p:cNvSpPr>
          <p:nvPr/>
        </p:nvSpPr>
        <p:spPr bwMode="auto">
          <a:xfrm>
            <a:off x="467544" y="5365666"/>
            <a:ext cx="59046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Schrijf nu alle cijfers zoals je die in je korte termijn geheugen hebt opgeslagen in de goede volgorde op een papier.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Hoeveel cijfers heb je goed? </a:t>
            </a:r>
            <a:endParaRPr kumimoji="0" lang="nl-NL" sz="3200" b="0" i="0" u="none" strike="noStrike" cap="none" normalizeH="0" baseline="0" dirty="0">
              <a:ln>
                <a:noFill/>
              </a:ln>
              <a:solidFill>
                <a:srgbClr val="0000FF"/>
              </a:solidFill>
              <a:effectLst/>
              <a:latin typeface="Arial" pitchFamily="34" charset="0"/>
              <a:cs typeface="Arial" pitchFamily="34" charset="0"/>
            </a:endParaRPr>
          </a:p>
        </p:txBody>
      </p:sp>
      <p:sp>
        <p:nvSpPr>
          <p:cNvPr id="8" name="Rectangle 3"/>
          <p:cNvSpPr>
            <a:spLocks noChangeArrowheads="1"/>
          </p:cNvSpPr>
          <p:nvPr/>
        </p:nvSpPr>
        <p:spPr bwMode="auto">
          <a:xfrm>
            <a:off x="467544" y="1045911"/>
            <a:ext cx="597666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Deel één: Lees de volgende reeks cijfers  in 15 seconden.</a:t>
            </a:r>
            <a:endParaRPr kumimoji="0" lang="nl-NL" sz="3200" b="1" i="0" u="none" strike="noStrike" cap="none" normalizeH="0" baseline="0" dirty="0">
              <a:ln>
                <a:noFill/>
              </a:ln>
              <a:solidFill>
                <a:srgbClr val="0000FF"/>
              </a:solidFill>
              <a:effectLst/>
              <a:latin typeface="Arial" pitchFamily="34" charset="0"/>
              <a:cs typeface="Arial" pitchFamily="34" charset="0"/>
            </a:endParaRPr>
          </a:p>
        </p:txBody>
      </p:sp>
      <p:sp>
        <p:nvSpPr>
          <p:cNvPr id="9" name="Rechthoek 8"/>
          <p:cNvSpPr/>
          <p:nvPr/>
        </p:nvSpPr>
        <p:spPr>
          <a:xfrm>
            <a:off x="1187624" y="0"/>
            <a:ext cx="6737742" cy="707886"/>
          </a:xfrm>
          <a:prstGeom prst="rect">
            <a:avLst/>
          </a:prstGeom>
        </p:spPr>
        <p:txBody>
          <a:bodyPr wrap="none">
            <a:spAutoFit/>
          </a:bodyPr>
          <a:lstStyle/>
          <a:p>
            <a:pPr lvl="0" fontAlgn="base">
              <a:spcBef>
                <a:spcPct val="0"/>
              </a:spcBef>
              <a:spcAft>
                <a:spcPct val="0"/>
              </a:spcAft>
            </a:pPr>
            <a:r>
              <a:rPr lang="nl-NL" sz="4000" b="1" dirty="0">
                <a:solidFill>
                  <a:srgbClr val="0000FF"/>
                </a:solidFill>
                <a:latin typeface="Arial" pitchFamily="34" charset="0"/>
                <a:ea typeface="MS Mincho" pitchFamily="49" charset="-128"/>
                <a:cs typeface="Times New Roman" pitchFamily="18" charset="0"/>
              </a:rPr>
              <a:t>Hoe groot is het bewuste? </a:t>
            </a:r>
            <a:endParaRPr lang="nl-NL" sz="1400" dirty="0">
              <a:solidFill>
                <a:srgbClr val="0000FF"/>
              </a:solidFill>
              <a:latin typeface="Arial" pitchFamily="34" charset="0"/>
              <a:cs typeface="Arial" pitchFamily="34" charset="0"/>
            </a:endParaRPr>
          </a:p>
        </p:txBody>
      </p:sp>
      <p:sp>
        <p:nvSpPr>
          <p:cNvPr id="11" name="Rechthoek 10"/>
          <p:cNvSpPr/>
          <p:nvPr/>
        </p:nvSpPr>
        <p:spPr>
          <a:xfrm>
            <a:off x="6228184" y="4005064"/>
            <a:ext cx="3024336" cy="1015663"/>
          </a:xfrm>
          <a:prstGeom prst="rect">
            <a:avLst/>
          </a:prstGeom>
        </p:spPr>
        <p:txBody>
          <a:bodyPr wrap="square">
            <a:spAutoFit/>
          </a:bodyPr>
          <a:lstStyle/>
          <a:p>
            <a:r>
              <a:rPr lang="en-US" sz="2000" b="1" dirty="0">
                <a:solidFill>
                  <a:srgbClr val="FF0000"/>
                </a:solidFill>
                <a:hlinkClick r:id="rId2" tooltip="George Armitage Miller (de pagina bestaat niet)"/>
              </a:rPr>
              <a:t>George Miller</a:t>
            </a:r>
            <a:r>
              <a:rPr lang="en-US" sz="2000" b="1" dirty="0">
                <a:solidFill>
                  <a:srgbClr val="FF0000"/>
                </a:solidFill>
              </a:rPr>
              <a:t> </a:t>
            </a:r>
          </a:p>
          <a:p>
            <a:r>
              <a:rPr lang="en-US" sz="2000" b="1" dirty="0">
                <a:solidFill>
                  <a:srgbClr val="FF0000"/>
                </a:solidFill>
              </a:rPr>
              <a:t>”The Magical Number Seven, Plus or Minus Two”</a:t>
            </a:r>
            <a:endParaRPr lang="en-US" sz="2000" dirty="0">
              <a:solidFill>
                <a:srgbClr val="FF0000"/>
              </a:solidFill>
            </a:endParaRPr>
          </a:p>
        </p:txBody>
      </p:sp>
      <p:sp>
        <p:nvSpPr>
          <p:cNvPr id="98309" name="Text Box 5"/>
          <p:cNvSpPr txBox="1">
            <a:spLocks noChangeArrowheads="1"/>
          </p:cNvSpPr>
          <p:nvPr/>
        </p:nvSpPr>
        <p:spPr bwMode="auto">
          <a:xfrm>
            <a:off x="6732240" y="5301208"/>
            <a:ext cx="2061783" cy="1107996"/>
          </a:xfrm>
          <a:prstGeom prst="rect">
            <a:avLst/>
          </a:prstGeom>
          <a:solidFill>
            <a:srgbClr val="FFFFFF"/>
          </a:solidFill>
          <a:ln w="9525">
            <a:solidFill>
              <a:srgbClr val="000000"/>
            </a:solid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6600" b="1" i="0" u="none" strike="noStrike" cap="none" normalizeH="0" baseline="0">
                <a:ln>
                  <a:noFill/>
                </a:ln>
                <a:solidFill>
                  <a:srgbClr val="FF0000"/>
                </a:solidFill>
                <a:effectLst/>
                <a:latin typeface="Script MT Bold" pitchFamily="66" charset="0"/>
                <a:cs typeface="Arial" pitchFamily="34" charset="0"/>
              </a:rPr>
              <a:t>7 </a:t>
            </a:r>
            <a:r>
              <a:rPr kumimoji="0" lang="nl-NL" sz="6600" b="1" i="0" u="sng" strike="noStrike" cap="none" normalizeH="0" baseline="0">
                <a:ln>
                  <a:noFill/>
                </a:ln>
                <a:solidFill>
                  <a:srgbClr val="FF0000"/>
                </a:solidFill>
                <a:effectLst/>
                <a:latin typeface="Script MT Bold" pitchFamily="66" charset="0"/>
                <a:cs typeface="Arial" pitchFamily="34" charset="0"/>
              </a:rPr>
              <a:t>+</a:t>
            </a:r>
            <a:r>
              <a:rPr kumimoji="0" lang="nl-NL" sz="6600" b="1" i="0" u="none" strike="noStrike" cap="none" normalizeH="0" baseline="0">
                <a:ln>
                  <a:noFill/>
                </a:ln>
                <a:solidFill>
                  <a:srgbClr val="FF0000"/>
                </a:solidFill>
                <a:effectLst/>
                <a:latin typeface="Script MT Bold" pitchFamily="66" charset="0"/>
                <a:cs typeface="Arial" pitchFamily="34" charset="0"/>
              </a:rPr>
              <a:t> 2</a:t>
            </a:r>
            <a:endParaRPr kumimoji="0" lang="nl-NL" sz="4000" b="0" i="0" u="none" strike="noStrike" cap="none" normalizeH="0" baseline="0">
              <a:ln>
                <a:noFill/>
              </a:ln>
              <a:solidFill>
                <a:srgbClr val="FF0000"/>
              </a:solidFill>
              <a:effectLst/>
              <a:latin typeface="Arial" pitchFamily="34" charset="0"/>
              <a:cs typeface="Arial" pitchFamily="34" charset="0"/>
            </a:endParaRPr>
          </a:p>
        </p:txBody>
      </p:sp>
      <p:pic>
        <p:nvPicPr>
          <p:cNvPr id="2050" name="Picture 2">
            <a:extLst>
              <a:ext uri="{FF2B5EF4-FFF2-40B4-BE49-F238E27FC236}">
                <a16:creationId xmlns:a16="http://schemas.microsoft.com/office/drawing/2014/main" id="{313C40DA-FE0E-68C8-367A-81033A503B8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53683" y="672931"/>
            <a:ext cx="2222773" cy="3332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5"/>
                                        </p:tgtEl>
                                        <p:attrNameLst>
                                          <p:attrName>style.visibility</p:attrName>
                                        </p:attrNameLst>
                                      </p:cBhvr>
                                      <p:to>
                                        <p:strVal val="visible"/>
                                      </p:to>
                                    </p:set>
                                    <p:anim calcmode="lin" valueType="num">
                                      <p:cBhvr additive="base">
                                        <p:cTn id="13" dur="500" fill="hold"/>
                                        <p:tgtEl>
                                          <p:spTgt spid="98305"/>
                                        </p:tgtEl>
                                        <p:attrNameLst>
                                          <p:attrName>ppt_x</p:attrName>
                                        </p:attrNameLst>
                                      </p:cBhvr>
                                      <p:tavLst>
                                        <p:tav tm="0">
                                          <p:val>
                                            <p:strVal val="0-#ppt_w/2"/>
                                          </p:val>
                                        </p:tav>
                                        <p:tav tm="100000">
                                          <p:val>
                                            <p:strVal val="#ppt_x"/>
                                          </p:val>
                                        </p:tav>
                                      </p:tavLst>
                                    </p:anim>
                                    <p:anim calcmode="lin" valueType="num">
                                      <p:cBhvr additive="base">
                                        <p:cTn id="14" dur="500" fill="hold"/>
                                        <p:tgtEl>
                                          <p:spTgt spid="98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gtEl>
                                        <p:attrNameLst>
                                          <p:attrName>style.visibility</p:attrName>
                                        </p:attrNameLst>
                                      </p:cBhvr>
                                      <p:to>
                                        <p:strVal val="visible"/>
                                      </p:to>
                                    </p:set>
                                    <p:anim calcmode="lin" valueType="num">
                                      <p:cBhvr additive="base">
                                        <p:cTn id="19" dur="500" fill="hold"/>
                                        <p:tgtEl>
                                          <p:spTgt spid="98307"/>
                                        </p:tgtEl>
                                        <p:attrNameLst>
                                          <p:attrName>ppt_x</p:attrName>
                                        </p:attrNameLst>
                                      </p:cBhvr>
                                      <p:tavLst>
                                        <p:tav tm="0">
                                          <p:val>
                                            <p:strVal val="0-#ppt_w/2"/>
                                          </p:val>
                                        </p:tav>
                                        <p:tav tm="100000">
                                          <p:val>
                                            <p:strVal val="#ppt_x"/>
                                          </p:val>
                                        </p:tav>
                                      </p:tavLst>
                                    </p:anim>
                                    <p:anim calcmode="lin" valueType="num">
                                      <p:cBhvr additive="base">
                                        <p:cTn id="20"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8"/>
                                        </p:tgtEl>
                                        <p:attrNameLst>
                                          <p:attrName>style.visibility</p:attrName>
                                        </p:attrNameLst>
                                      </p:cBhvr>
                                      <p:to>
                                        <p:strVal val="visible"/>
                                      </p:to>
                                    </p:set>
                                    <p:anim calcmode="lin" valueType="num">
                                      <p:cBhvr additive="base">
                                        <p:cTn id="25" dur="500" fill="hold"/>
                                        <p:tgtEl>
                                          <p:spTgt spid="98308"/>
                                        </p:tgtEl>
                                        <p:attrNameLst>
                                          <p:attrName>ppt_x</p:attrName>
                                        </p:attrNameLst>
                                      </p:cBhvr>
                                      <p:tavLst>
                                        <p:tav tm="0">
                                          <p:val>
                                            <p:strVal val="0-#ppt_w/2"/>
                                          </p:val>
                                        </p:tav>
                                        <p:tav tm="100000">
                                          <p:val>
                                            <p:strVal val="#ppt_x"/>
                                          </p:val>
                                        </p:tav>
                                      </p:tavLst>
                                    </p:anim>
                                    <p:anim calcmode="lin" valueType="num">
                                      <p:cBhvr additive="base">
                                        <p:cTn id="26"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 calcmode="lin" valueType="num">
                                      <p:cBhvr additive="base">
                                        <p:cTn id="43" dur="500" fill="hold"/>
                                        <p:tgtEl>
                                          <p:spTgt spid="2050"/>
                                        </p:tgtEl>
                                        <p:attrNameLst>
                                          <p:attrName>ppt_x</p:attrName>
                                        </p:attrNameLst>
                                      </p:cBhvr>
                                      <p:tavLst>
                                        <p:tav tm="0">
                                          <p:val>
                                            <p:strVal val="#ppt_x"/>
                                          </p:val>
                                        </p:tav>
                                        <p:tav tm="100000">
                                          <p:val>
                                            <p:strVal val="#ppt_x"/>
                                          </p:val>
                                        </p:tav>
                                      </p:tavLst>
                                    </p:anim>
                                    <p:anim calcmode="lin" valueType="num">
                                      <p:cBhvr additive="base">
                                        <p:cTn id="4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8309"/>
                                        </p:tgtEl>
                                        <p:attrNameLst>
                                          <p:attrName>style.visibility</p:attrName>
                                        </p:attrNameLst>
                                      </p:cBhvr>
                                      <p:to>
                                        <p:strVal val="visible"/>
                                      </p:to>
                                    </p:set>
                                    <p:anim calcmode="lin" valueType="num">
                                      <p:cBhvr additive="base">
                                        <p:cTn id="55" dur="500" fill="hold"/>
                                        <p:tgtEl>
                                          <p:spTgt spid="98309"/>
                                        </p:tgtEl>
                                        <p:attrNameLst>
                                          <p:attrName>ppt_x</p:attrName>
                                        </p:attrNameLst>
                                      </p:cBhvr>
                                      <p:tavLst>
                                        <p:tav tm="0">
                                          <p:val>
                                            <p:strVal val="0-#ppt_w/2"/>
                                          </p:val>
                                        </p:tav>
                                        <p:tav tm="100000">
                                          <p:val>
                                            <p:strVal val="#ppt_x"/>
                                          </p:val>
                                        </p:tav>
                                      </p:tavLst>
                                    </p:anim>
                                    <p:anim calcmode="lin" valueType="num">
                                      <p:cBhvr additive="base">
                                        <p:cTn id="56"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5" grpId="0"/>
      <p:bldP spid="3" grpId="0"/>
      <p:bldP spid="98307" grpId="0"/>
      <p:bldP spid="98308" grpId="0"/>
      <p:bldP spid="7" grpId="0"/>
      <p:bldP spid="8" grpId="0"/>
      <p:bldP spid="11" grpId="0"/>
      <p:bldP spid="983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EAB6D9FC-BD20-963A-593D-6C45982B000F}"/>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13030" y="764704"/>
            <a:ext cx="5695273" cy="5976664"/>
          </a:xfrm>
          <a:prstGeom prst="rect">
            <a:avLst/>
          </a:prstGeom>
        </p:spPr>
      </p:pic>
      <p:sp>
        <p:nvSpPr>
          <p:cNvPr id="4" name="Rechthoek 3"/>
          <p:cNvSpPr/>
          <p:nvPr/>
        </p:nvSpPr>
        <p:spPr>
          <a:xfrm>
            <a:off x="924427" y="200630"/>
            <a:ext cx="7494359" cy="646331"/>
          </a:xfrm>
          <a:prstGeom prst="rect">
            <a:avLst/>
          </a:prstGeom>
        </p:spPr>
        <p:txBody>
          <a:bodyPr wrap="none">
            <a:spAutoFit/>
          </a:bodyPr>
          <a:lstStyle/>
          <a:p>
            <a:pPr lvl="0" fontAlgn="base">
              <a:spcBef>
                <a:spcPct val="0"/>
              </a:spcBef>
              <a:spcAft>
                <a:spcPct val="0"/>
              </a:spcAft>
            </a:pPr>
            <a:r>
              <a:rPr lang="nl-NL" sz="3600" b="1" dirty="0">
                <a:solidFill>
                  <a:srgbClr val="0000FF"/>
                </a:solidFill>
                <a:latin typeface="Arial" pitchFamily="34" charset="0"/>
                <a:ea typeface="MS Mincho" pitchFamily="49" charset="-128"/>
                <a:cs typeface="Times New Roman" pitchFamily="18" charset="0"/>
              </a:rPr>
              <a:t>Het bewuste en onbewuste brein </a:t>
            </a:r>
            <a:endParaRPr lang="nl-NL" sz="1200" dirty="0">
              <a:solidFill>
                <a:srgbClr val="0000FF"/>
              </a:solidFill>
              <a:latin typeface="Arial" pitchFamily="34" charset="0"/>
              <a:cs typeface="Arial" pitchFamily="34" charset="0"/>
            </a:endParaRPr>
          </a:p>
        </p:txBody>
      </p:sp>
      <p:sp>
        <p:nvSpPr>
          <p:cNvPr id="6" name="Tekstvak 5"/>
          <p:cNvSpPr txBox="1"/>
          <p:nvPr/>
        </p:nvSpPr>
        <p:spPr>
          <a:xfrm>
            <a:off x="5443157" y="4223173"/>
            <a:ext cx="2231585" cy="369332"/>
          </a:xfrm>
          <a:prstGeom prst="rect">
            <a:avLst/>
          </a:prstGeom>
          <a:noFill/>
        </p:spPr>
        <p:txBody>
          <a:bodyPr wrap="square" rtlCol="0">
            <a:spAutoFit/>
          </a:bodyPr>
          <a:lstStyle/>
          <a:p>
            <a:r>
              <a:rPr lang="nl-NL" b="1" dirty="0">
                <a:solidFill>
                  <a:srgbClr val="0000FF"/>
                </a:solidFill>
              </a:rPr>
              <a:t>Kleine hersenen</a:t>
            </a:r>
          </a:p>
        </p:txBody>
      </p:sp>
      <p:sp>
        <p:nvSpPr>
          <p:cNvPr id="9" name="Tekstvak 8"/>
          <p:cNvSpPr txBox="1"/>
          <p:nvPr/>
        </p:nvSpPr>
        <p:spPr>
          <a:xfrm>
            <a:off x="3473789" y="5514087"/>
            <a:ext cx="1613662" cy="369332"/>
          </a:xfrm>
          <a:prstGeom prst="rect">
            <a:avLst/>
          </a:prstGeom>
          <a:noFill/>
        </p:spPr>
        <p:txBody>
          <a:bodyPr wrap="square" rtlCol="0">
            <a:spAutoFit/>
          </a:bodyPr>
          <a:lstStyle/>
          <a:p>
            <a:r>
              <a:rPr lang="nl-NL" b="1" dirty="0">
                <a:solidFill>
                  <a:srgbClr val="0000FF"/>
                </a:solidFill>
              </a:rPr>
              <a:t>Ruggemerg</a:t>
            </a:r>
          </a:p>
        </p:txBody>
      </p:sp>
      <p:cxnSp>
        <p:nvCxnSpPr>
          <p:cNvPr id="12" name="Rechte verbindingslijn 11"/>
          <p:cNvCxnSpPr>
            <a:cxnSpLocks/>
            <a:endCxn id="18" idx="3"/>
          </p:cNvCxnSpPr>
          <p:nvPr/>
        </p:nvCxnSpPr>
        <p:spPr>
          <a:xfrm flipH="1">
            <a:off x="2614685" y="3320933"/>
            <a:ext cx="1756309" cy="2884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47517" y="2762969"/>
            <a:ext cx="2567168" cy="1692771"/>
          </a:xfrm>
          <a:prstGeom prst="rect">
            <a:avLst/>
          </a:prstGeom>
          <a:solidFill>
            <a:srgbClr val="FBE03F"/>
          </a:solidFill>
          <a:ln>
            <a:solidFill>
              <a:schemeClr val="tx1"/>
            </a:solidFill>
          </a:ln>
        </p:spPr>
        <p:txBody>
          <a:bodyPr wrap="square" rtlCol="0">
            <a:spAutoFit/>
          </a:bodyPr>
          <a:lstStyle/>
          <a:p>
            <a:r>
              <a:rPr lang="nl-NL" sz="2400" b="1" dirty="0">
                <a:solidFill>
                  <a:srgbClr val="0000FF"/>
                </a:solidFill>
              </a:rPr>
              <a:t>2</a:t>
            </a:r>
            <a:r>
              <a:rPr lang="nl-NL" sz="2400" b="1" baseline="30000" dirty="0">
                <a:solidFill>
                  <a:srgbClr val="0000FF"/>
                </a:solidFill>
              </a:rPr>
              <a:t>e</a:t>
            </a:r>
            <a:r>
              <a:rPr lang="nl-NL" sz="2400" b="1" dirty="0">
                <a:solidFill>
                  <a:srgbClr val="0000FF"/>
                </a:solidFill>
              </a:rPr>
              <a:t> deel: </a:t>
            </a:r>
          </a:p>
          <a:p>
            <a:r>
              <a:rPr lang="nl-NL" sz="2400" b="1" dirty="0">
                <a:solidFill>
                  <a:srgbClr val="0000FF"/>
                </a:solidFill>
              </a:rPr>
              <a:t>Limbische systeem</a:t>
            </a:r>
          </a:p>
          <a:p>
            <a:r>
              <a:rPr lang="nl-NL" sz="1400" dirty="0">
                <a:solidFill>
                  <a:srgbClr val="0000FF"/>
                </a:solidFill>
              </a:rPr>
              <a:t>Hippocampus</a:t>
            </a:r>
          </a:p>
          <a:p>
            <a:r>
              <a:rPr lang="nl-NL" sz="1400" dirty="0">
                <a:solidFill>
                  <a:srgbClr val="0000FF"/>
                </a:solidFill>
              </a:rPr>
              <a:t>Amygdala</a:t>
            </a:r>
          </a:p>
          <a:p>
            <a:r>
              <a:rPr lang="nl-NL" sz="1400" dirty="0">
                <a:solidFill>
                  <a:srgbClr val="0000FF"/>
                </a:solidFill>
              </a:rPr>
              <a:t>Diencephalon</a:t>
            </a:r>
          </a:p>
          <a:p>
            <a:r>
              <a:rPr lang="nl-NL" sz="1400" dirty="0">
                <a:solidFill>
                  <a:srgbClr val="0000FF"/>
                </a:solidFill>
              </a:rPr>
              <a:t>Hypothalamus</a:t>
            </a:r>
          </a:p>
        </p:txBody>
      </p:sp>
      <p:sp>
        <p:nvSpPr>
          <p:cNvPr id="19" name="Tekstvak 18"/>
          <p:cNvSpPr txBox="1"/>
          <p:nvPr/>
        </p:nvSpPr>
        <p:spPr>
          <a:xfrm>
            <a:off x="141417" y="4567005"/>
            <a:ext cx="2473268" cy="1477328"/>
          </a:xfrm>
          <a:prstGeom prst="rect">
            <a:avLst/>
          </a:prstGeom>
          <a:solidFill>
            <a:schemeClr val="accent1">
              <a:lumMod val="20000"/>
              <a:lumOff val="80000"/>
            </a:schemeClr>
          </a:solidFill>
          <a:ln>
            <a:solidFill>
              <a:schemeClr val="tx1"/>
            </a:solidFill>
          </a:ln>
        </p:spPr>
        <p:txBody>
          <a:bodyPr wrap="square" rtlCol="0">
            <a:spAutoFit/>
          </a:bodyPr>
          <a:lstStyle/>
          <a:p>
            <a:r>
              <a:rPr lang="nl-NL" sz="2400" b="1" dirty="0">
                <a:solidFill>
                  <a:srgbClr val="0000FF"/>
                </a:solidFill>
              </a:rPr>
              <a:t>1</a:t>
            </a:r>
            <a:r>
              <a:rPr lang="nl-NL" sz="2400" b="1" baseline="30000" dirty="0">
                <a:solidFill>
                  <a:srgbClr val="0000FF"/>
                </a:solidFill>
              </a:rPr>
              <a:t>e</a:t>
            </a:r>
            <a:r>
              <a:rPr lang="nl-NL" sz="2400" b="1" dirty="0">
                <a:solidFill>
                  <a:srgbClr val="0000FF"/>
                </a:solidFill>
              </a:rPr>
              <a:t> deel: Hersenstam</a:t>
            </a:r>
          </a:p>
          <a:p>
            <a:r>
              <a:rPr lang="nl-NL" sz="1400" dirty="0">
                <a:solidFill>
                  <a:srgbClr val="0000FF"/>
                </a:solidFill>
              </a:rPr>
              <a:t>Verlengde merg</a:t>
            </a:r>
          </a:p>
          <a:p>
            <a:r>
              <a:rPr lang="nl-NL" sz="1400" dirty="0">
                <a:solidFill>
                  <a:srgbClr val="0000FF"/>
                </a:solidFill>
              </a:rPr>
              <a:t>Pons (brug)</a:t>
            </a:r>
          </a:p>
          <a:p>
            <a:r>
              <a:rPr lang="nl-NL" sz="1400" dirty="0">
                <a:solidFill>
                  <a:srgbClr val="0000FF"/>
                </a:solidFill>
              </a:rPr>
              <a:t>Midden hersenen</a:t>
            </a:r>
            <a:endParaRPr lang="nl-NL" sz="1000" dirty="0">
              <a:solidFill>
                <a:srgbClr val="0000FF"/>
              </a:solidFill>
            </a:endParaRPr>
          </a:p>
        </p:txBody>
      </p:sp>
      <p:sp>
        <p:nvSpPr>
          <p:cNvPr id="20" name="Tekstvak 19"/>
          <p:cNvSpPr txBox="1"/>
          <p:nvPr/>
        </p:nvSpPr>
        <p:spPr>
          <a:xfrm>
            <a:off x="141417" y="983206"/>
            <a:ext cx="2473268" cy="1692771"/>
          </a:xfrm>
          <a:prstGeom prst="rect">
            <a:avLst/>
          </a:prstGeom>
          <a:solidFill>
            <a:srgbClr val="EC864E"/>
          </a:solidFill>
          <a:ln>
            <a:solidFill>
              <a:schemeClr val="tx1"/>
            </a:solidFill>
          </a:ln>
        </p:spPr>
        <p:txBody>
          <a:bodyPr wrap="square" rtlCol="0">
            <a:spAutoFit/>
          </a:bodyPr>
          <a:lstStyle/>
          <a:p>
            <a:r>
              <a:rPr lang="nl-NL" sz="2400" b="1" dirty="0">
                <a:solidFill>
                  <a:srgbClr val="0000FF"/>
                </a:solidFill>
              </a:rPr>
              <a:t>3</a:t>
            </a:r>
            <a:r>
              <a:rPr lang="nl-NL" sz="2400" b="1" baseline="30000" dirty="0">
                <a:solidFill>
                  <a:srgbClr val="0000FF"/>
                </a:solidFill>
              </a:rPr>
              <a:t>e</a:t>
            </a:r>
            <a:r>
              <a:rPr lang="nl-NL" sz="2400" b="1" dirty="0">
                <a:solidFill>
                  <a:srgbClr val="0000FF"/>
                </a:solidFill>
              </a:rPr>
              <a:t> deel: Hersenschors</a:t>
            </a:r>
          </a:p>
          <a:p>
            <a:r>
              <a:rPr lang="nl-NL" sz="1400" dirty="0">
                <a:solidFill>
                  <a:srgbClr val="0000FF"/>
                </a:solidFill>
              </a:rPr>
              <a:t>Slaapkwab</a:t>
            </a:r>
          </a:p>
          <a:p>
            <a:r>
              <a:rPr lang="nl-NL" sz="1400" dirty="0">
                <a:solidFill>
                  <a:srgbClr val="0000FF"/>
                </a:solidFill>
              </a:rPr>
              <a:t>Achterhoofdskwab</a:t>
            </a:r>
          </a:p>
          <a:p>
            <a:r>
              <a:rPr lang="nl-NL" sz="1400" dirty="0">
                <a:solidFill>
                  <a:srgbClr val="0000FF"/>
                </a:solidFill>
              </a:rPr>
              <a:t>Wandbeenkwab</a:t>
            </a:r>
          </a:p>
          <a:p>
            <a:r>
              <a:rPr lang="nl-NL" sz="1400" dirty="0">
                <a:solidFill>
                  <a:srgbClr val="0000FF"/>
                </a:solidFill>
              </a:rPr>
              <a:t>Voorhoofdskwab</a:t>
            </a:r>
          </a:p>
        </p:txBody>
      </p:sp>
      <p:sp>
        <p:nvSpPr>
          <p:cNvPr id="21" name="Ovaal 20"/>
          <p:cNvSpPr/>
          <p:nvPr/>
        </p:nvSpPr>
        <p:spPr>
          <a:xfrm>
            <a:off x="2987824" y="1552331"/>
            <a:ext cx="6089737" cy="4761160"/>
          </a:xfrm>
          <a:prstGeom prst="ellipse">
            <a:avLst/>
          </a:prstGeom>
          <a:solidFill>
            <a:schemeClr val="bg1">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625" dirty="0" err="1"/>
              <a:t>Onbe</a:t>
            </a:r>
            <a:r>
              <a:rPr lang="nl-NL" sz="8625" dirty="0"/>
              <a:t>-</a:t>
            </a:r>
          </a:p>
          <a:p>
            <a:pPr algn="ctr"/>
            <a:r>
              <a:rPr lang="nl-NL" sz="8625" dirty="0" err="1"/>
              <a:t>wuste</a:t>
            </a:r>
            <a:endParaRPr lang="nl-NL" sz="1350" dirty="0"/>
          </a:p>
        </p:txBody>
      </p:sp>
      <p:sp>
        <p:nvSpPr>
          <p:cNvPr id="22" name="Ovaal 21"/>
          <p:cNvSpPr/>
          <p:nvPr/>
        </p:nvSpPr>
        <p:spPr>
          <a:xfrm>
            <a:off x="4671606" y="913500"/>
            <a:ext cx="3357789" cy="1439153"/>
          </a:xfrm>
          <a:prstGeom prst="ellipse">
            <a:avLst/>
          </a:prstGeom>
          <a:solidFill>
            <a:srgbClr val="DE2020">
              <a:alpha val="49804"/>
            </a:srgbClr>
          </a:solidFill>
          <a:ln>
            <a:solidFill>
              <a:srgbClr val="1D2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50" dirty="0"/>
              <a:t>Bewuste</a:t>
            </a:r>
            <a:endParaRPr lang="nl-NL" sz="675" dirty="0"/>
          </a:p>
        </p:txBody>
      </p:sp>
      <p:cxnSp>
        <p:nvCxnSpPr>
          <p:cNvPr id="14" name="Rechte verbindingslijn 13">
            <a:extLst>
              <a:ext uri="{FF2B5EF4-FFF2-40B4-BE49-F238E27FC236}">
                <a16:creationId xmlns:a16="http://schemas.microsoft.com/office/drawing/2014/main" id="{9CF553EC-7EE4-4397-F992-644F03634CBB}"/>
              </a:ext>
            </a:extLst>
          </p:cNvPr>
          <p:cNvCxnSpPr>
            <a:cxnSpLocks/>
            <a:endCxn id="19" idx="3"/>
          </p:cNvCxnSpPr>
          <p:nvPr/>
        </p:nvCxnSpPr>
        <p:spPr>
          <a:xfrm flipH="1">
            <a:off x="2614685" y="4660731"/>
            <a:ext cx="1756309" cy="644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FC6D4732-8AA3-8D95-0849-4E80252049BE}"/>
              </a:ext>
            </a:extLst>
          </p:cNvPr>
          <p:cNvCxnSpPr>
            <a:cxnSpLocks/>
          </p:cNvCxnSpPr>
          <p:nvPr/>
        </p:nvCxnSpPr>
        <p:spPr>
          <a:xfrm>
            <a:off x="2614685" y="1914781"/>
            <a:ext cx="13174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kstvak 31">
            <a:extLst>
              <a:ext uri="{FF2B5EF4-FFF2-40B4-BE49-F238E27FC236}">
                <a16:creationId xmlns:a16="http://schemas.microsoft.com/office/drawing/2014/main" id="{6ACD43F1-DA22-1405-2FDF-A236E8A93E3F}"/>
              </a:ext>
            </a:extLst>
          </p:cNvPr>
          <p:cNvSpPr txBox="1"/>
          <p:nvPr/>
        </p:nvSpPr>
        <p:spPr>
          <a:xfrm>
            <a:off x="3373582" y="2098245"/>
            <a:ext cx="1659653" cy="369332"/>
          </a:xfrm>
          <a:prstGeom prst="rect">
            <a:avLst/>
          </a:prstGeom>
          <a:noFill/>
        </p:spPr>
        <p:txBody>
          <a:bodyPr wrap="square" rtlCol="0">
            <a:spAutoFit/>
          </a:bodyPr>
          <a:lstStyle/>
          <a:p>
            <a:r>
              <a:rPr lang="nl-NL" b="1" dirty="0">
                <a:solidFill>
                  <a:srgbClr val="0000FF"/>
                </a:solidFill>
              </a:rPr>
              <a:t>Grote hersenen</a:t>
            </a:r>
          </a:p>
        </p:txBody>
      </p:sp>
      <p:sp>
        <p:nvSpPr>
          <p:cNvPr id="33" name="Tekstvak 32">
            <a:extLst>
              <a:ext uri="{FF2B5EF4-FFF2-40B4-BE49-F238E27FC236}">
                <a16:creationId xmlns:a16="http://schemas.microsoft.com/office/drawing/2014/main" id="{210F102B-5911-9119-E1D8-07B93163B690}"/>
              </a:ext>
            </a:extLst>
          </p:cNvPr>
          <p:cNvSpPr txBox="1"/>
          <p:nvPr/>
        </p:nvSpPr>
        <p:spPr>
          <a:xfrm>
            <a:off x="5230474" y="3156441"/>
            <a:ext cx="2376733" cy="369332"/>
          </a:xfrm>
          <a:prstGeom prst="rect">
            <a:avLst/>
          </a:prstGeom>
          <a:noFill/>
        </p:spPr>
        <p:txBody>
          <a:bodyPr wrap="square" rtlCol="0">
            <a:spAutoFit/>
          </a:bodyPr>
          <a:lstStyle/>
          <a:p>
            <a:r>
              <a:rPr lang="nl-NL" b="1" dirty="0">
                <a:solidFill>
                  <a:srgbClr val="0000FF"/>
                </a:solidFill>
              </a:rPr>
              <a:t>Midden hersenen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0-#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0-#ppt_w/2"/>
                                          </p:val>
                                        </p:tav>
                                        <p:tav tm="100000">
                                          <p:val>
                                            <p:strVal val="#ppt_x"/>
                                          </p:val>
                                        </p:tav>
                                      </p:tavLst>
                                    </p:anim>
                                    <p:anim calcmode="lin" valueType="num">
                                      <p:cBhvr additive="base">
                                        <p:cTn id="5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0-#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8" grpId="0" animBg="1"/>
      <p:bldP spid="19" grpId="0" animBg="1"/>
      <p:bldP spid="20" grpId="0" animBg="1"/>
      <p:bldP spid="21" grpId="0" animBg="1"/>
      <p:bldP spid="22" grpId="0" animBg="1"/>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6F09F0C-5C76-2C28-2919-DF8A65F34B3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85337" y="404664"/>
            <a:ext cx="5344864" cy="4540589"/>
          </a:xfrm>
          <a:prstGeom prst="rect">
            <a:avLst/>
          </a:prstGeom>
        </p:spPr>
      </p:pic>
      <p:sp>
        <p:nvSpPr>
          <p:cNvPr id="5" name="Rechthoek 4"/>
          <p:cNvSpPr/>
          <p:nvPr/>
        </p:nvSpPr>
        <p:spPr>
          <a:xfrm>
            <a:off x="5994523" y="1150560"/>
            <a:ext cx="1569660" cy="369332"/>
          </a:xfrm>
          <a:prstGeom prst="rect">
            <a:avLst/>
          </a:prstGeom>
        </p:spPr>
        <p:txBody>
          <a:bodyPr wrap="none">
            <a:spAutoFit/>
          </a:bodyPr>
          <a:lstStyle/>
          <a:p>
            <a:r>
              <a:rPr lang="nl-NL" dirty="0">
                <a:solidFill>
                  <a:srgbClr val="0000FF"/>
                </a:solidFill>
                <a:latin typeface="Arial" pitchFamily="34" charset="0"/>
                <a:ea typeface="Times New Roman" pitchFamily="18" charset="0"/>
                <a:cs typeface="Times New Roman" pitchFamily="18" charset="0"/>
              </a:rPr>
              <a:t>hersenschors</a:t>
            </a:r>
            <a:endParaRPr lang="nl-NL" dirty="0"/>
          </a:p>
        </p:txBody>
      </p:sp>
      <p:sp>
        <p:nvSpPr>
          <p:cNvPr id="6" name="Rechthoek 5"/>
          <p:cNvSpPr/>
          <p:nvPr/>
        </p:nvSpPr>
        <p:spPr>
          <a:xfrm>
            <a:off x="6601135" y="1923139"/>
            <a:ext cx="2005677" cy="369332"/>
          </a:xfrm>
          <a:prstGeom prst="rect">
            <a:avLst/>
          </a:prstGeom>
        </p:spPr>
        <p:txBody>
          <a:bodyPr wrap="none">
            <a:spAutoFit/>
          </a:bodyPr>
          <a:lstStyle/>
          <a:p>
            <a:pPr lvl="0" eaLnBrk="0" fontAlgn="base" hangingPunct="0">
              <a:spcBef>
                <a:spcPct val="0"/>
              </a:spcBef>
              <a:spcAft>
                <a:spcPct val="0"/>
              </a:spcAft>
            </a:pPr>
            <a:r>
              <a:rPr lang="nl-NL" dirty="0">
                <a:solidFill>
                  <a:srgbClr val="0000FF"/>
                </a:solidFill>
                <a:latin typeface="Arial" pitchFamily="34" charset="0"/>
                <a:ea typeface="Times New Roman" pitchFamily="18" charset="0"/>
                <a:cs typeface="Times New Roman" pitchFamily="18" charset="0"/>
              </a:rPr>
              <a:t>lymbisch systeem</a:t>
            </a:r>
          </a:p>
        </p:txBody>
      </p:sp>
      <p:sp>
        <p:nvSpPr>
          <p:cNvPr id="7" name="Rechthoek 6"/>
          <p:cNvSpPr/>
          <p:nvPr/>
        </p:nvSpPr>
        <p:spPr>
          <a:xfrm>
            <a:off x="6987287" y="3342050"/>
            <a:ext cx="1390124" cy="369332"/>
          </a:xfrm>
          <a:prstGeom prst="rect">
            <a:avLst/>
          </a:prstGeom>
        </p:spPr>
        <p:txBody>
          <a:bodyPr wrap="none">
            <a:spAutoFit/>
          </a:bodyPr>
          <a:lstStyle/>
          <a:p>
            <a:r>
              <a:rPr lang="nl-NL" dirty="0">
                <a:solidFill>
                  <a:srgbClr val="0000FF"/>
                </a:solidFill>
                <a:latin typeface="Arial" pitchFamily="34" charset="0"/>
                <a:ea typeface="Times New Roman" pitchFamily="18" charset="0"/>
                <a:cs typeface="Times New Roman" pitchFamily="18" charset="0"/>
              </a:rPr>
              <a:t>hersenstam</a:t>
            </a:r>
            <a:endParaRPr lang="nl-NL" dirty="0"/>
          </a:p>
        </p:txBody>
      </p:sp>
      <p:pic>
        <p:nvPicPr>
          <p:cNvPr id="8" name="Afbeelding 7" descr="hand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560" y="761002"/>
            <a:ext cx="2448272" cy="3542222"/>
          </a:xfrm>
          <a:prstGeom prst="rect">
            <a:avLst/>
          </a:prstGeom>
        </p:spPr>
      </p:pic>
      <p:pic>
        <p:nvPicPr>
          <p:cNvPr id="9" name="Afbeelding 8" descr="hand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02199" y="3526716"/>
            <a:ext cx="2622259" cy="2808312"/>
          </a:xfrm>
          <a:prstGeom prst="rect">
            <a:avLst/>
          </a:prstGeom>
        </p:spPr>
      </p:pic>
      <p:sp>
        <p:nvSpPr>
          <p:cNvPr id="10" name="Rechthoek 9"/>
          <p:cNvSpPr/>
          <p:nvPr/>
        </p:nvSpPr>
        <p:spPr>
          <a:xfrm>
            <a:off x="922321" y="4071235"/>
            <a:ext cx="1390124" cy="369332"/>
          </a:xfrm>
          <a:prstGeom prst="rect">
            <a:avLst/>
          </a:prstGeom>
        </p:spPr>
        <p:txBody>
          <a:bodyPr wrap="none">
            <a:spAutoFit/>
          </a:bodyPr>
          <a:lstStyle/>
          <a:p>
            <a:r>
              <a:rPr lang="nl-NL" dirty="0">
                <a:solidFill>
                  <a:srgbClr val="0000FF"/>
                </a:solidFill>
                <a:latin typeface="Arial" pitchFamily="34" charset="0"/>
                <a:ea typeface="Times New Roman" pitchFamily="18" charset="0"/>
                <a:cs typeface="Times New Roman" pitchFamily="18" charset="0"/>
              </a:rPr>
              <a:t>hersenstam</a:t>
            </a:r>
            <a:endParaRPr lang="nl-NL" dirty="0"/>
          </a:p>
        </p:txBody>
      </p:sp>
      <p:sp>
        <p:nvSpPr>
          <p:cNvPr id="11" name="Rechthoek 10"/>
          <p:cNvSpPr/>
          <p:nvPr/>
        </p:nvSpPr>
        <p:spPr>
          <a:xfrm>
            <a:off x="827584" y="2924944"/>
            <a:ext cx="2005677" cy="369332"/>
          </a:xfrm>
          <a:prstGeom prst="rect">
            <a:avLst/>
          </a:prstGeom>
        </p:spPr>
        <p:txBody>
          <a:bodyPr wrap="none">
            <a:spAutoFit/>
          </a:bodyPr>
          <a:lstStyle/>
          <a:p>
            <a:pPr lvl="0" eaLnBrk="0" fontAlgn="base" hangingPunct="0">
              <a:spcBef>
                <a:spcPct val="0"/>
              </a:spcBef>
              <a:spcAft>
                <a:spcPct val="0"/>
              </a:spcAft>
            </a:pPr>
            <a:r>
              <a:rPr lang="nl-NL" dirty="0">
                <a:solidFill>
                  <a:srgbClr val="0000FF"/>
                </a:solidFill>
                <a:latin typeface="Arial" pitchFamily="34" charset="0"/>
                <a:ea typeface="Times New Roman" pitchFamily="18" charset="0"/>
                <a:cs typeface="Times New Roman" pitchFamily="18" charset="0"/>
              </a:rPr>
              <a:t>lymbisch systeem</a:t>
            </a:r>
          </a:p>
        </p:txBody>
      </p:sp>
      <p:sp>
        <p:nvSpPr>
          <p:cNvPr id="12" name="Rechthoek 11"/>
          <p:cNvSpPr/>
          <p:nvPr/>
        </p:nvSpPr>
        <p:spPr>
          <a:xfrm>
            <a:off x="899592" y="1268760"/>
            <a:ext cx="1569660" cy="369332"/>
          </a:xfrm>
          <a:prstGeom prst="rect">
            <a:avLst/>
          </a:prstGeom>
        </p:spPr>
        <p:txBody>
          <a:bodyPr wrap="none">
            <a:spAutoFit/>
          </a:bodyPr>
          <a:lstStyle/>
          <a:p>
            <a:r>
              <a:rPr lang="nl-NL" dirty="0">
                <a:solidFill>
                  <a:srgbClr val="0000FF"/>
                </a:solidFill>
                <a:latin typeface="Arial" pitchFamily="34" charset="0"/>
                <a:ea typeface="Times New Roman" pitchFamily="18" charset="0"/>
                <a:cs typeface="Times New Roman" pitchFamily="18" charset="0"/>
              </a:rPr>
              <a:t>hersenschors</a:t>
            </a:r>
            <a:endParaRPr lang="nl-NL" dirty="0"/>
          </a:p>
        </p:txBody>
      </p:sp>
      <p:sp>
        <p:nvSpPr>
          <p:cNvPr id="13" name="Rechthoek 12"/>
          <p:cNvSpPr/>
          <p:nvPr/>
        </p:nvSpPr>
        <p:spPr>
          <a:xfrm>
            <a:off x="3419872" y="5949280"/>
            <a:ext cx="1390124" cy="369332"/>
          </a:xfrm>
          <a:prstGeom prst="rect">
            <a:avLst/>
          </a:prstGeom>
        </p:spPr>
        <p:txBody>
          <a:bodyPr wrap="none">
            <a:spAutoFit/>
          </a:bodyPr>
          <a:lstStyle/>
          <a:p>
            <a:r>
              <a:rPr lang="nl-NL" dirty="0">
                <a:solidFill>
                  <a:srgbClr val="0000FF"/>
                </a:solidFill>
                <a:latin typeface="Arial" pitchFamily="34" charset="0"/>
                <a:ea typeface="Times New Roman" pitchFamily="18" charset="0"/>
                <a:cs typeface="Times New Roman" pitchFamily="18" charset="0"/>
              </a:rPr>
              <a:t>hersenstam</a:t>
            </a:r>
            <a:endParaRPr lang="nl-NL" dirty="0"/>
          </a:p>
        </p:txBody>
      </p:sp>
      <p:sp>
        <p:nvSpPr>
          <p:cNvPr id="14" name="Rechthoek 13"/>
          <p:cNvSpPr/>
          <p:nvPr/>
        </p:nvSpPr>
        <p:spPr>
          <a:xfrm>
            <a:off x="3131840" y="5013176"/>
            <a:ext cx="2005677" cy="369332"/>
          </a:xfrm>
          <a:prstGeom prst="rect">
            <a:avLst/>
          </a:prstGeom>
        </p:spPr>
        <p:txBody>
          <a:bodyPr wrap="none">
            <a:spAutoFit/>
          </a:bodyPr>
          <a:lstStyle/>
          <a:p>
            <a:pPr lvl="0" eaLnBrk="0" fontAlgn="base" hangingPunct="0">
              <a:spcBef>
                <a:spcPct val="0"/>
              </a:spcBef>
              <a:spcAft>
                <a:spcPct val="0"/>
              </a:spcAft>
            </a:pPr>
            <a:r>
              <a:rPr lang="nl-NL" dirty="0">
                <a:solidFill>
                  <a:srgbClr val="0000FF"/>
                </a:solidFill>
                <a:latin typeface="Arial" pitchFamily="34" charset="0"/>
                <a:ea typeface="Times New Roman" pitchFamily="18" charset="0"/>
                <a:cs typeface="Times New Roman" pitchFamily="18" charset="0"/>
              </a:rPr>
              <a:t>lymbisch systeem</a:t>
            </a:r>
          </a:p>
        </p:txBody>
      </p:sp>
      <p:sp>
        <p:nvSpPr>
          <p:cNvPr id="15" name="Rechthoek 14"/>
          <p:cNvSpPr/>
          <p:nvPr/>
        </p:nvSpPr>
        <p:spPr>
          <a:xfrm>
            <a:off x="3131840" y="3861048"/>
            <a:ext cx="1569660" cy="369332"/>
          </a:xfrm>
          <a:prstGeom prst="rect">
            <a:avLst/>
          </a:prstGeom>
        </p:spPr>
        <p:txBody>
          <a:bodyPr wrap="none">
            <a:spAutoFit/>
          </a:bodyPr>
          <a:lstStyle/>
          <a:p>
            <a:r>
              <a:rPr lang="nl-NL" dirty="0">
                <a:solidFill>
                  <a:srgbClr val="0000FF"/>
                </a:solidFill>
                <a:latin typeface="Arial" pitchFamily="34" charset="0"/>
                <a:ea typeface="Times New Roman" pitchFamily="18" charset="0"/>
                <a:cs typeface="Times New Roman" pitchFamily="18" charset="0"/>
              </a:rPr>
              <a:t>hersenschors</a:t>
            </a:r>
            <a:endParaRPr lang="nl-NL" dirty="0"/>
          </a:p>
        </p:txBody>
      </p:sp>
      <p:sp>
        <p:nvSpPr>
          <p:cNvPr id="16" name="Rechthoek 15"/>
          <p:cNvSpPr/>
          <p:nvPr/>
        </p:nvSpPr>
        <p:spPr>
          <a:xfrm>
            <a:off x="539552" y="116632"/>
            <a:ext cx="8119980" cy="707886"/>
          </a:xfrm>
          <a:prstGeom prst="rect">
            <a:avLst/>
          </a:prstGeom>
        </p:spPr>
        <p:txBody>
          <a:bodyPr wrap="none">
            <a:spAutoFit/>
          </a:bodyPr>
          <a:lstStyle/>
          <a:p>
            <a:r>
              <a:rPr lang="nl-NL" sz="4000" b="1" dirty="0">
                <a:solidFill>
                  <a:srgbClr val="0000FF"/>
                </a:solidFill>
              </a:rPr>
              <a:t>Waar zit ons onbewuste en bewuste?</a:t>
            </a:r>
          </a:p>
        </p:txBody>
      </p:sp>
      <p:sp>
        <p:nvSpPr>
          <p:cNvPr id="17" name="Rechthoek 16">
            <a:extLst>
              <a:ext uri="{FF2B5EF4-FFF2-40B4-BE49-F238E27FC236}">
                <a16:creationId xmlns:a16="http://schemas.microsoft.com/office/drawing/2014/main" id="{AE61060E-0317-FDE8-F9EC-54A4B2273D1E}"/>
              </a:ext>
            </a:extLst>
          </p:cNvPr>
          <p:cNvSpPr/>
          <p:nvPr/>
        </p:nvSpPr>
        <p:spPr>
          <a:xfrm>
            <a:off x="6285523" y="1892232"/>
            <a:ext cx="535724" cy="923330"/>
          </a:xfrm>
          <a:prstGeom prst="rect">
            <a:avLst/>
          </a:prstGeom>
          <a:noFill/>
        </p:spPr>
        <p:txBody>
          <a:bodyPr wrap="none" lIns="91440" tIns="45720" rIns="91440" bIns="45720">
            <a:spAutoFit/>
          </a:bodyPr>
          <a:lstStyle/>
          <a:p>
            <a:pPr algn="ctr"/>
            <a:r>
              <a:rPr lang="nl-NL" sz="5400" dirty="0">
                <a:ln w="0">
                  <a:solidFill>
                    <a:srgbClr val="0000FF"/>
                  </a:solidFill>
                </a:ln>
                <a:effectLst>
                  <a:outerShdw blurRad="38100" dist="19050" dir="2700000" algn="tl" rotWithShape="0">
                    <a:schemeClr val="dk1">
                      <a:alpha val="40000"/>
                    </a:schemeClr>
                  </a:outerShdw>
                </a:effectLst>
              </a:rPr>
              <a:t>2</a:t>
            </a:r>
            <a:endParaRPr lang="nl-NL" sz="5400" b="0" cap="none" spc="0" dirty="0">
              <a:ln w="0">
                <a:solidFill>
                  <a:srgbClr val="0000FF"/>
                </a:solidFill>
              </a:ln>
              <a:solidFill>
                <a:schemeClr val="tx1"/>
              </a:solidFill>
              <a:effectLst>
                <a:outerShdw blurRad="38100" dist="19050" dir="2700000" algn="tl" rotWithShape="0">
                  <a:schemeClr val="dk1">
                    <a:alpha val="40000"/>
                  </a:schemeClr>
                </a:outerShdw>
              </a:effectLst>
            </a:endParaRPr>
          </a:p>
        </p:txBody>
      </p:sp>
      <p:sp>
        <p:nvSpPr>
          <p:cNvPr id="18" name="Rechthoek 17">
            <a:extLst>
              <a:ext uri="{FF2B5EF4-FFF2-40B4-BE49-F238E27FC236}">
                <a16:creationId xmlns:a16="http://schemas.microsoft.com/office/drawing/2014/main" id="{354DD211-DC41-ADB6-8E6B-9D45E7B19EB7}"/>
              </a:ext>
            </a:extLst>
          </p:cNvPr>
          <p:cNvSpPr/>
          <p:nvPr/>
        </p:nvSpPr>
        <p:spPr>
          <a:xfrm>
            <a:off x="6601135" y="3065051"/>
            <a:ext cx="535724" cy="923330"/>
          </a:xfrm>
          <a:prstGeom prst="rect">
            <a:avLst/>
          </a:prstGeom>
          <a:noFill/>
        </p:spPr>
        <p:txBody>
          <a:bodyPr wrap="none" lIns="91440" tIns="45720" rIns="91440" bIns="45720">
            <a:spAutoFit/>
          </a:bodyPr>
          <a:lstStyle/>
          <a:p>
            <a:pPr algn="ctr"/>
            <a:r>
              <a:rPr lang="nl-NL" sz="5400" dirty="0">
                <a:ln w="0">
                  <a:solidFill>
                    <a:srgbClr val="0000FF"/>
                  </a:solidFill>
                </a:ln>
                <a:effectLst>
                  <a:outerShdw blurRad="38100" dist="19050" dir="2700000" algn="tl" rotWithShape="0">
                    <a:schemeClr val="dk1">
                      <a:alpha val="40000"/>
                    </a:schemeClr>
                  </a:outerShdw>
                </a:effectLst>
              </a:rPr>
              <a:t>1</a:t>
            </a:r>
            <a:endParaRPr lang="nl-NL" sz="5400" b="0" cap="none" spc="0" dirty="0">
              <a:ln w="0">
                <a:solidFill>
                  <a:srgbClr val="0000FF"/>
                </a:solidFill>
              </a:ln>
              <a:solidFill>
                <a:schemeClr val="tx1"/>
              </a:solidFill>
              <a:effectLst>
                <a:outerShdw blurRad="38100" dist="19050" dir="2700000" algn="tl" rotWithShape="0">
                  <a:schemeClr val="dk1">
                    <a:alpha val="40000"/>
                  </a:schemeClr>
                </a:outerShdw>
              </a:effectLst>
            </a:endParaRPr>
          </a:p>
        </p:txBody>
      </p:sp>
      <p:sp>
        <p:nvSpPr>
          <p:cNvPr id="19" name="Rechthoek 18">
            <a:extLst>
              <a:ext uri="{FF2B5EF4-FFF2-40B4-BE49-F238E27FC236}">
                <a16:creationId xmlns:a16="http://schemas.microsoft.com/office/drawing/2014/main" id="{1B149F21-386F-A98F-7354-4C7C139DDCAC}"/>
              </a:ext>
            </a:extLst>
          </p:cNvPr>
          <p:cNvSpPr/>
          <p:nvPr/>
        </p:nvSpPr>
        <p:spPr>
          <a:xfrm>
            <a:off x="5600107" y="885234"/>
            <a:ext cx="535724" cy="923330"/>
          </a:xfrm>
          <a:prstGeom prst="rect">
            <a:avLst/>
          </a:prstGeom>
          <a:noFill/>
        </p:spPr>
        <p:txBody>
          <a:bodyPr wrap="none" lIns="91440" tIns="45720" rIns="91440" bIns="45720">
            <a:spAutoFit/>
          </a:bodyPr>
          <a:lstStyle/>
          <a:p>
            <a:pPr algn="ctr"/>
            <a:r>
              <a:rPr lang="nl-NL" sz="5400" dirty="0">
                <a:ln w="0">
                  <a:solidFill>
                    <a:srgbClr val="FF0000"/>
                  </a:solidFill>
                </a:ln>
                <a:solidFill>
                  <a:srgbClr val="FF0000"/>
                </a:solidFill>
                <a:effectLst>
                  <a:outerShdw blurRad="38100" dist="19050" dir="2700000" algn="tl" rotWithShape="0">
                    <a:schemeClr val="dk1">
                      <a:alpha val="40000"/>
                    </a:schemeClr>
                  </a:outerShdw>
                </a:effectLst>
              </a:rPr>
              <a:t>3</a:t>
            </a:r>
            <a:endParaRPr lang="nl-NL" sz="5400" b="0" cap="none" spc="0" dirty="0">
              <a:ln w="0">
                <a:solidFill>
                  <a:srgbClr val="FF0000"/>
                </a:solidFill>
              </a:ln>
              <a:solidFill>
                <a:srgbClr val="FF0000"/>
              </a:solidFill>
              <a:effectLst>
                <a:outerShdw blurRad="38100" dist="19050" dir="2700000" algn="tl" rotWithShape="0">
                  <a:schemeClr val="dk1">
                    <a:alpha val="40000"/>
                  </a:schemeClr>
                </a:outerShdw>
              </a:effectLst>
            </a:endParaRPr>
          </a:p>
        </p:txBody>
      </p:sp>
      <p:cxnSp>
        <p:nvCxnSpPr>
          <p:cNvPr id="20" name="Rechte verbindingslijn 19">
            <a:extLst>
              <a:ext uri="{FF2B5EF4-FFF2-40B4-BE49-F238E27FC236}">
                <a16:creationId xmlns:a16="http://schemas.microsoft.com/office/drawing/2014/main" id="{CA57112F-F6C4-3464-A398-70AA51FEC292}"/>
              </a:ext>
            </a:extLst>
          </p:cNvPr>
          <p:cNvCxnSpPr/>
          <p:nvPr/>
        </p:nvCxnSpPr>
        <p:spPr>
          <a:xfrm>
            <a:off x="129500" y="1808564"/>
            <a:ext cx="9144000"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1+#ppt_w/2"/>
                                          </p:val>
                                        </p:tav>
                                        <p:tav tm="100000">
                                          <p:val>
                                            <p:strVal val="#ppt_x"/>
                                          </p:val>
                                        </p:tav>
                                      </p:tavLst>
                                    </p:anim>
                                    <p:anim calcmode="lin" valueType="num">
                                      <p:cBhvr additive="base">
                                        <p:cTn id="5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1+#ppt_w/2"/>
                                          </p:val>
                                        </p:tav>
                                        <p:tav tm="100000">
                                          <p:val>
                                            <p:strVal val="#ppt_x"/>
                                          </p:val>
                                        </p:tav>
                                      </p:tavLst>
                                    </p:anim>
                                    <p:anim calcmode="lin" valueType="num">
                                      <p:cBhvr additive="base">
                                        <p:cTn id="66" dur="500" fill="hold"/>
                                        <p:tgtEl>
                                          <p:spTgt spid="1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1+#ppt_w/2"/>
                                          </p:val>
                                        </p:tav>
                                        <p:tav tm="100000">
                                          <p:val>
                                            <p:strVal val="#ppt_x"/>
                                          </p:val>
                                        </p:tav>
                                      </p:tavLst>
                                    </p:anim>
                                    <p:anim calcmode="lin" valueType="num">
                                      <p:cBhvr additive="base">
                                        <p:cTn id="7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0-#ppt_w/2"/>
                                          </p:val>
                                        </p:tav>
                                        <p:tav tm="100000">
                                          <p:val>
                                            <p:strVal val="#ppt_x"/>
                                          </p:val>
                                        </p:tav>
                                      </p:tavLst>
                                    </p:anim>
                                    <p:anim calcmode="lin" valueType="num">
                                      <p:cBhvr additive="base">
                                        <p:cTn id="7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70992" y="0"/>
            <a:ext cx="496855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kumimoji="0" lang="en-US" sz="54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All </a:t>
            </a:r>
          </a:p>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kumimoji="0" lang="en-US" sz="54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learning, </a:t>
            </a:r>
          </a:p>
        </p:txBody>
      </p:sp>
      <p:sp>
        <p:nvSpPr>
          <p:cNvPr id="2" name="Tekstvak 1">
            <a:extLst>
              <a:ext uri="{FF2B5EF4-FFF2-40B4-BE49-F238E27FC236}">
                <a16:creationId xmlns:a16="http://schemas.microsoft.com/office/drawing/2014/main" id="{364E91D1-699E-4B17-9EF6-6B8649EA3B70}"/>
              </a:ext>
            </a:extLst>
          </p:cNvPr>
          <p:cNvSpPr txBox="1"/>
          <p:nvPr/>
        </p:nvSpPr>
        <p:spPr>
          <a:xfrm>
            <a:off x="5057566" y="5549154"/>
            <a:ext cx="3933897" cy="1077218"/>
          </a:xfrm>
          <a:prstGeom prst="rect">
            <a:avLst/>
          </a:prstGeom>
          <a:noFill/>
        </p:spPr>
        <p:txBody>
          <a:bodyPr wrap="none" rtlCol="0">
            <a:spAutoFit/>
          </a:bodyPr>
          <a:lstStyle/>
          <a:p>
            <a:r>
              <a:rPr lang="nl-NL" sz="3200" b="1" dirty="0">
                <a:solidFill>
                  <a:srgbClr val="FF0000"/>
                </a:solidFill>
              </a:rPr>
              <a:t>Dus: Ik kan veel meer </a:t>
            </a:r>
          </a:p>
          <a:p>
            <a:r>
              <a:rPr lang="nl-NL" sz="3200" b="1" dirty="0">
                <a:solidFill>
                  <a:srgbClr val="FF0000"/>
                </a:solidFill>
              </a:rPr>
              <a:t>dan ik me bewust ben</a:t>
            </a:r>
          </a:p>
        </p:txBody>
      </p:sp>
      <p:sp>
        <p:nvSpPr>
          <p:cNvPr id="6" name="Rechthoek 5">
            <a:extLst>
              <a:ext uri="{FF2B5EF4-FFF2-40B4-BE49-F238E27FC236}">
                <a16:creationId xmlns:a16="http://schemas.microsoft.com/office/drawing/2014/main" id="{E47D643E-0963-4F5C-89D2-8C934C88A4B7}"/>
              </a:ext>
            </a:extLst>
          </p:cNvPr>
          <p:cNvSpPr/>
          <p:nvPr/>
        </p:nvSpPr>
        <p:spPr>
          <a:xfrm>
            <a:off x="8694823" y="6487873"/>
            <a:ext cx="316112" cy="276999"/>
          </a:xfrm>
          <a:prstGeom prst="rect">
            <a:avLst/>
          </a:prstGeom>
          <a:noFill/>
        </p:spPr>
        <p:txBody>
          <a:bodyPr wrap="none" lIns="91440" tIns="45720" rIns="91440" bIns="45720">
            <a:spAutoFit/>
          </a:bodyPr>
          <a:lstStyle/>
          <a:p>
            <a:pPr algn="ctr"/>
            <a:r>
              <a:rPr lang="nl-NL" sz="1200" b="0" cap="none" spc="0" dirty="0">
                <a:ln w="0"/>
                <a:solidFill>
                  <a:schemeClr val="bg1">
                    <a:lumMod val="75000"/>
                  </a:schemeClr>
                </a:solidFill>
                <a:effectLst>
                  <a:outerShdw blurRad="38100" dist="19050" dir="2700000" algn="tl" rotWithShape="0">
                    <a:schemeClr val="dk1">
                      <a:alpha val="40000"/>
                    </a:schemeClr>
                  </a:outerShdw>
                </a:effectLst>
              </a:rPr>
              <a:t>M</a:t>
            </a:r>
          </a:p>
        </p:txBody>
      </p:sp>
      <p:pic>
        <p:nvPicPr>
          <p:cNvPr id="6146" name="Picture 2" descr="Onbewuste waarneming leidt tot onbewuste keuzes - EURIB">
            <a:extLst>
              <a:ext uri="{FF2B5EF4-FFF2-40B4-BE49-F238E27FC236}">
                <a16:creationId xmlns:a16="http://schemas.microsoft.com/office/drawing/2014/main" id="{6829ABDF-B937-4A42-BB07-D94CA0426A1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73850" y="699243"/>
            <a:ext cx="4470150" cy="41494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A62C472C-530A-4488-A361-CD830EE6C381}"/>
              </a:ext>
            </a:extLst>
          </p:cNvPr>
          <p:cNvSpPr>
            <a:spLocks noChangeArrowheads="1"/>
          </p:cNvSpPr>
          <p:nvPr/>
        </p:nvSpPr>
        <p:spPr bwMode="auto">
          <a:xfrm>
            <a:off x="70992" y="3232122"/>
            <a:ext cx="496855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kumimoji="0" lang="en-US" sz="54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is unconscious</a:t>
            </a:r>
            <a:endParaRPr kumimoji="0" lang="en-US" sz="2000" b="1" i="0" u="none" strike="noStrike" cap="none" normalizeH="0" baseline="0" dirty="0">
              <a:ln>
                <a:noFill/>
              </a:ln>
              <a:solidFill>
                <a:srgbClr val="0000FF"/>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595315EE-F0AC-44E7-A902-52CCA1E471E3}"/>
              </a:ext>
            </a:extLst>
          </p:cNvPr>
          <p:cNvSpPr>
            <a:spLocks noChangeArrowheads="1"/>
          </p:cNvSpPr>
          <p:nvPr/>
        </p:nvSpPr>
        <p:spPr bwMode="auto">
          <a:xfrm>
            <a:off x="70992" y="1703805"/>
            <a:ext cx="496855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kumimoji="0" lang="en-US" sz="54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behavior </a:t>
            </a:r>
          </a:p>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kumimoji="0" lang="en-US" sz="54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and change </a:t>
            </a:r>
          </a:p>
        </p:txBody>
      </p:sp>
      <p:sp>
        <p:nvSpPr>
          <p:cNvPr id="3" name="Tekstvak 2">
            <a:extLst>
              <a:ext uri="{FF2B5EF4-FFF2-40B4-BE49-F238E27FC236}">
                <a16:creationId xmlns:a16="http://schemas.microsoft.com/office/drawing/2014/main" id="{5BC8DB23-1978-4CDE-4644-F05F45A98571}"/>
              </a:ext>
            </a:extLst>
          </p:cNvPr>
          <p:cNvSpPr txBox="1"/>
          <p:nvPr/>
        </p:nvSpPr>
        <p:spPr>
          <a:xfrm>
            <a:off x="251012" y="4998287"/>
            <a:ext cx="4608512" cy="1077218"/>
          </a:xfrm>
          <a:prstGeom prst="rect">
            <a:avLst/>
          </a:prstGeom>
          <a:noFill/>
        </p:spPr>
        <p:txBody>
          <a:bodyPr wrap="square" rtlCol="0">
            <a:spAutoFit/>
          </a:bodyPr>
          <a:lstStyle/>
          <a:p>
            <a:r>
              <a:rPr lang="nl-NL" sz="3200" b="1" dirty="0">
                <a:solidFill>
                  <a:srgbClr val="0000FF"/>
                </a:solidFill>
              </a:rPr>
              <a:t>(Alle leren, gedrag en verandering is onbewust.)</a:t>
            </a:r>
          </a:p>
        </p:txBody>
      </p:sp>
      <p:sp>
        <p:nvSpPr>
          <p:cNvPr id="4" name="Tekstvak 3">
            <a:extLst>
              <a:ext uri="{FF2B5EF4-FFF2-40B4-BE49-F238E27FC236}">
                <a16:creationId xmlns:a16="http://schemas.microsoft.com/office/drawing/2014/main" id="{1F935945-DE0B-10D5-9103-5C382ACEF340}"/>
              </a:ext>
            </a:extLst>
          </p:cNvPr>
          <p:cNvSpPr txBox="1"/>
          <p:nvPr/>
        </p:nvSpPr>
        <p:spPr>
          <a:xfrm>
            <a:off x="251012" y="6034110"/>
            <a:ext cx="4608512" cy="584775"/>
          </a:xfrm>
          <a:prstGeom prst="rect">
            <a:avLst/>
          </a:prstGeom>
          <a:noFill/>
        </p:spPr>
        <p:txBody>
          <a:bodyPr wrap="square" rtlCol="0">
            <a:spAutoFit/>
          </a:bodyPr>
          <a:lstStyle/>
          <a:p>
            <a:r>
              <a:rPr lang="nl-NL" sz="3200" b="1" dirty="0">
                <a:solidFill>
                  <a:srgbClr val="0000FF"/>
                </a:solidFill>
              </a:rPr>
              <a:t>Én kan ook bewust zijn!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1">
                                            <p:txEl>
                                              <p:pRg st="0" end="0"/>
                                            </p:txEl>
                                          </p:spTgt>
                                        </p:tgtEl>
                                        <p:attrNameLst>
                                          <p:attrName>style.visibility</p:attrName>
                                        </p:attrNameLst>
                                      </p:cBhvr>
                                      <p:to>
                                        <p:strVal val="visible"/>
                                      </p:to>
                                    </p:set>
                                    <p:anim calcmode="lin" valueType="num">
                                      <p:cBhvr additive="base">
                                        <p:cTn id="7" dur="500" fill="hold"/>
                                        <p:tgtEl>
                                          <p:spTgt spid="5632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1">
                                            <p:txEl>
                                              <p:pRg st="1" end="1"/>
                                            </p:txEl>
                                          </p:spTgt>
                                        </p:tgtEl>
                                        <p:attrNameLst>
                                          <p:attrName>style.visibility</p:attrName>
                                        </p:attrNameLst>
                                      </p:cBhvr>
                                      <p:to>
                                        <p:strVal val="visible"/>
                                      </p:to>
                                    </p:set>
                                    <p:anim calcmode="lin" valueType="num">
                                      <p:cBhvr additive="base">
                                        <p:cTn id="13" dur="500" fill="hold"/>
                                        <p:tgtEl>
                                          <p:spTgt spid="5632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6146"/>
                                        </p:tgtEl>
                                        <p:attrNameLst>
                                          <p:attrName>style.visibility</p:attrName>
                                        </p:attrNameLst>
                                      </p:cBhvr>
                                      <p:to>
                                        <p:strVal val="visible"/>
                                      </p:to>
                                    </p:set>
                                    <p:anim calcmode="lin" valueType="num">
                                      <p:cBhvr additive="base">
                                        <p:cTn id="49" dur="500" fill="hold"/>
                                        <p:tgtEl>
                                          <p:spTgt spid="6146"/>
                                        </p:tgtEl>
                                        <p:attrNameLst>
                                          <p:attrName>ppt_x</p:attrName>
                                        </p:attrNameLst>
                                      </p:cBhvr>
                                      <p:tavLst>
                                        <p:tav tm="0">
                                          <p:val>
                                            <p:strVal val="0-#ppt_w/2"/>
                                          </p:val>
                                        </p:tav>
                                        <p:tav tm="100000">
                                          <p:val>
                                            <p:strVal val="#ppt_x"/>
                                          </p:val>
                                        </p:tav>
                                      </p:tavLst>
                                    </p:anim>
                                    <p:anim calcmode="lin" valueType="num">
                                      <p:cBhvr additive="base">
                                        <p:cTn id="50"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0-#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build="p"/>
      <p:bldP spid="2" grpId="0"/>
      <p:bldP spid="7" grpId="0" build="p"/>
      <p:bldP spid="8" grpId="0" build="p"/>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907704" y="49639"/>
            <a:ext cx="7056784" cy="1077218"/>
          </a:xfrm>
          <a:prstGeom prst="rect">
            <a:avLst/>
          </a:prstGeom>
        </p:spPr>
        <p:txBody>
          <a:bodyPr wrap="square">
            <a:spAutoFit/>
          </a:bodyPr>
          <a:lstStyle/>
          <a:p>
            <a:r>
              <a:rPr lang="nl-NL" sz="3200" b="1" dirty="0">
                <a:solidFill>
                  <a:srgbClr val="0000FF"/>
                </a:solidFill>
              </a:rPr>
              <a:t>Wat is het verschil tussen </a:t>
            </a:r>
          </a:p>
          <a:p>
            <a:r>
              <a:rPr lang="nl-NL" sz="3200" b="1" dirty="0">
                <a:solidFill>
                  <a:srgbClr val="0000FF"/>
                </a:solidFill>
              </a:rPr>
              <a:t>de linker en de rechter hersenhelft?</a:t>
            </a:r>
          </a:p>
        </p:txBody>
      </p:sp>
      <p:pic>
        <p:nvPicPr>
          <p:cNvPr id="4" name="Picture 2" descr="creativiteit LeftRight_Brain_Pic"/>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504" y="2510897"/>
            <a:ext cx="2664296" cy="4203669"/>
          </a:xfrm>
          <a:prstGeom prst="rect">
            <a:avLst/>
          </a:prstGeom>
          <a:noFill/>
        </p:spPr>
      </p:pic>
      <p:pic>
        <p:nvPicPr>
          <p:cNvPr id="6" name="Picture 2" descr="creativiteit LeftRight_Brain_Pic"/>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72202" y="2510898"/>
            <a:ext cx="2771798" cy="4203668"/>
          </a:xfrm>
          <a:prstGeom prst="rect">
            <a:avLst/>
          </a:prstGeom>
          <a:noFill/>
        </p:spPr>
      </p:pic>
      <p:pic>
        <p:nvPicPr>
          <p:cNvPr id="5" name="Picture 2" descr="creativiteit LeftRight_Brain_Pic"/>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08290" y="2507846"/>
            <a:ext cx="2068258" cy="4194541"/>
          </a:xfrm>
          <a:prstGeom prst="rect">
            <a:avLst/>
          </a:prstGeom>
          <a:noFill/>
        </p:spPr>
      </p:pic>
      <p:sp>
        <p:nvSpPr>
          <p:cNvPr id="7" name="Tekstvak 6"/>
          <p:cNvSpPr txBox="1"/>
          <p:nvPr/>
        </p:nvSpPr>
        <p:spPr>
          <a:xfrm>
            <a:off x="1259632" y="1416840"/>
            <a:ext cx="2885983" cy="523220"/>
          </a:xfrm>
          <a:prstGeom prst="rect">
            <a:avLst/>
          </a:prstGeom>
          <a:noFill/>
        </p:spPr>
        <p:txBody>
          <a:bodyPr wrap="none" rtlCol="0">
            <a:spAutoFit/>
          </a:bodyPr>
          <a:lstStyle/>
          <a:p>
            <a:r>
              <a:rPr lang="nl-NL" sz="2800" b="1" dirty="0">
                <a:solidFill>
                  <a:srgbClr val="FF0000"/>
                </a:solidFill>
              </a:rPr>
              <a:t>Linker hersenhelft</a:t>
            </a:r>
          </a:p>
        </p:txBody>
      </p:sp>
      <p:sp>
        <p:nvSpPr>
          <p:cNvPr id="8" name="Tekstvak 7"/>
          <p:cNvSpPr txBox="1"/>
          <p:nvPr/>
        </p:nvSpPr>
        <p:spPr>
          <a:xfrm>
            <a:off x="5096029" y="1407712"/>
            <a:ext cx="3128100" cy="523220"/>
          </a:xfrm>
          <a:prstGeom prst="rect">
            <a:avLst/>
          </a:prstGeom>
          <a:noFill/>
        </p:spPr>
        <p:txBody>
          <a:bodyPr wrap="none" rtlCol="0">
            <a:spAutoFit/>
          </a:bodyPr>
          <a:lstStyle/>
          <a:p>
            <a:r>
              <a:rPr lang="nl-NL" sz="2800" b="1" dirty="0">
                <a:solidFill>
                  <a:srgbClr val="FF0000"/>
                </a:solidFill>
              </a:rPr>
              <a:t>Rechter hersenhelft</a:t>
            </a:r>
          </a:p>
        </p:txBody>
      </p:sp>
      <p:pic>
        <p:nvPicPr>
          <p:cNvPr id="9" name="Afbeelding 8">
            <a:extLst>
              <a:ext uri="{FF2B5EF4-FFF2-40B4-BE49-F238E27FC236}">
                <a16:creationId xmlns:a16="http://schemas.microsoft.com/office/drawing/2014/main" id="{BCFDE08F-41E6-400C-7D95-16848714DA5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18817" y="2492896"/>
            <a:ext cx="1914286" cy="420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FA4DE1F-20DA-8D43-AF65-1356ABAB3476}"/>
              </a:ext>
            </a:extLst>
          </p:cNvPr>
          <p:cNvSpPr txBox="1"/>
          <p:nvPr/>
        </p:nvSpPr>
        <p:spPr>
          <a:xfrm>
            <a:off x="827584" y="625264"/>
            <a:ext cx="7012641" cy="646331"/>
          </a:xfrm>
          <a:prstGeom prst="rect">
            <a:avLst/>
          </a:prstGeom>
          <a:noFill/>
        </p:spPr>
        <p:txBody>
          <a:bodyPr wrap="square" rtlCol="0">
            <a:spAutoFit/>
          </a:bodyPr>
          <a:lstStyle/>
          <a:p>
            <a:pPr algn="ctr"/>
            <a:r>
              <a:rPr lang="nl-NL" sz="3200" dirty="0">
                <a:solidFill>
                  <a:srgbClr val="0000FF"/>
                </a:solidFill>
              </a:rPr>
              <a:t>Kruislingse </a:t>
            </a:r>
            <a:r>
              <a:rPr lang="nl-NL" sz="3600" dirty="0">
                <a:solidFill>
                  <a:srgbClr val="0000FF"/>
                </a:solidFill>
              </a:rPr>
              <a:t>oefeningen </a:t>
            </a:r>
            <a:r>
              <a:rPr lang="en-US" sz="3200" dirty="0">
                <a:solidFill>
                  <a:srgbClr val="0000FF"/>
                </a:solidFill>
              </a:rPr>
              <a:t>(Cross crawls)</a:t>
            </a:r>
          </a:p>
        </p:txBody>
      </p:sp>
      <p:pic>
        <p:nvPicPr>
          <p:cNvPr id="4" name="Afbeelding 3">
            <a:extLst>
              <a:ext uri="{FF2B5EF4-FFF2-40B4-BE49-F238E27FC236}">
                <a16:creationId xmlns:a16="http://schemas.microsoft.com/office/drawing/2014/main" id="{A918EF5D-6F36-1196-7710-E5AC8064C03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87159" y="1281800"/>
            <a:ext cx="2914616" cy="4293943"/>
          </a:xfrm>
          <a:prstGeom prst="rect">
            <a:avLst/>
          </a:prstGeom>
        </p:spPr>
      </p:pic>
      <p:pic>
        <p:nvPicPr>
          <p:cNvPr id="6" name="Afbeelding 5" descr="Afbeelding met tekening, schets, Kinderkunst, clipart&#10;&#10;Automatisch gegenereerde beschrijving">
            <a:extLst>
              <a:ext uri="{FF2B5EF4-FFF2-40B4-BE49-F238E27FC236}">
                <a16:creationId xmlns:a16="http://schemas.microsoft.com/office/drawing/2014/main" id="{07829E78-2C3E-8624-0CC9-55FA5B20308D}"/>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948880" y="1281800"/>
            <a:ext cx="2820989" cy="4307439"/>
          </a:xfrm>
          <a:prstGeom prst="rect">
            <a:avLst/>
          </a:prstGeom>
        </p:spPr>
      </p:pic>
      <p:sp>
        <p:nvSpPr>
          <p:cNvPr id="7" name="Tekstvak 6">
            <a:extLst>
              <a:ext uri="{FF2B5EF4-FFF2-40B4-BE49-F238E27FC236}">
                <a16:creationId xmlns:a16="http://schemas.microsoft.com/office/drawing/2014/main" id="{717BB117-30FE-A5E5-B9C2-6AC0487DAD48}"/>
              </a:ext>
            </a:extLst>
          </p:cNvPr>
          <p:cNvSpPr txBox="1"/>
          <p:nvPr/>
        </p:nvSpPr>
        <p:spPr>
          <a:xfrm>
            <a:off x="262161" y="5610085"/>
            <a:ext cx="8892480" cy="584775"/>
          </a:xfrm>
          <a:prstGeom prst="rect">
            <a:avLst/>
          </a:prstGeom>
          <a:noFill/>
        </p:spPr>
        <p:txBody>
          <a:bodyPr wrap="square" rtlCol="0">
            <a:spAutoFit/>
          </a:bodyPr>
          <a:lstStyle/>
          <a:p>
            <a:r>
              <a:rPr lang="nl-NL" sz="3200" dirty="0">
                <a:solidFill>
                  <a:srgbClr val="0000FF"/>
                </a:solidFill>
              </a:rPr>
              <a:t>Doel: linker en rechter hersenhelft beter verbinden</a:t>
            </a:r>
          </a:p>
        </p:txBody>
      </p:sp>
      <p:sp>
        <p:nvSpPr>
          <p:cNvPr id="8" name="Tekstvak 7">
            <a:extLst>
              <a:ext uri="{FF2B5EF4-FFF2-40B4-BE49-F238E27FC236}">
                <a16:creationId xmlns:a16="http://schemas.microsoft.com/office/drawing/2014/main" id="{13C81E28-71F5-5090-F882-7C726BD6D308}"/>
              </a:ext>
            </a:extLst>
          </p:cNvPr>
          <p:cNvSpPr txBox="1"/>
          <p:nvPr/>
        </p:nvSpPr>
        <p:spPr>
          <a:xfrm>
            <a:off x="404373" y="1742356"/>
            <a:ext cx="2728913" cy="1200329"/>
          </a:xfrm>
          <a:prstGeom prst="rect">
            <a:avLst/>
          </a:prstGeom>
          <a:noFill/>
        </p:spPr>
        <p:txBody>
          <a:bodyPr wrap="square" rtlCol="0">
            <a:spAutoFit/>
          </a:bodyPr>
          <a:lstStyle/>
          <a:p>
            <a:r>
              <a:rPr lang="nl-NL" sz="2400" dirty="0">
                <a:solidFill>
                  <a:srgbClr val="0000FF"/>
                </a:solidFill>
              </a:rPr>
              <a:t>Met de rechter hand de linker knie aanraken</a:t>
            </a:r>
          </a:p>
        </p:txBody>
      </p:sp>
      <p:sp>
        <p:nvSpPr>
          <p:cNvPr id="9" name="Tekstvak 8">
            <a:extLst>
              <a:ext uri="{FF2B5EF4-FFF2-40B4-BE49-F238E27FC236}">
                <a16:creationId xmlns:a16="http://schemas.microsoft.com/office/drawing/2014/main" id="{35B2E9F0-7049-6C58-8923-1A29B7D9BB0D}"/>
              </a:ext>
            </a:extLst>
          </p:cNvPr>
          <p:cNvSpPr txBox="1"/>
          <p:nvPr/>
        </p:nvSpPr>
        <p:spPr>
          <a:xfrm>
            <a:off x="6300192" y="1772816"/>
            <a:ext cx="2728913" cy="1200329"/>
          </a:xfrm>
          <a:prstGeom prst="rect">
            <a:avLst/>
          </a:prstGeom>
          <a:noFill/>
        </p:spPr>
        <p:txBody>
          <a:bodyPr wrap="square" rtlCol="0">
            <a:spAutoFit/>
          </a:bodyPr>
          <a:lstStyle/>
          <a:p>
            <a:r>
              <a:rPr lang="nl-NL" sz="2400" dirty="0">
                <a:solidFill>
                  <a:srgbClr val="0000FF"/>
                </a:solidFill>
              </a:rPr>
              <a:t>Met de linker hand de rechter knie aanraken</a:t>
            </a:r>
          </a:p>
        </p:txBody>
      </p:sp>
    </p:spTree>
    <p:extLst>
      <p:ext uri="{BB962C8B-B14F-4D97-AF65-F5344CB8AC3E}">
        <p14:creationId xmlns:p14="http://schemas.microsoft.com/office/powerpoint/2010/main" val="9845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B9746648-EC69-4BDD-B829-D90FDFA71F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75116" y="849537"/>
            <a:ext cx="4499992" cy="1872208"/>
          </a:xfrm>
          <a:prstGeom prst="rect">
            <a:avLst/>
          </a:prstGeom>
        </p:spPr>
      </p:pic>
      <p:sp>
        <p:nvSpPr>
          <p:cNvPr id="2" name="Tekstvak 1">
            <a:extLst>
              <a:ext uri="{FF2B5EF4-FFF2-40B4-BE49-F238E27FC236}">
                <a16:creationId xmlns:a16="http://schemas.microsoft.com/office/drawing/2014/main" id="{1E140A36-C816-4326-9AE0-12E8FCD515E0}"/>
              </a:ext>
            </a:extLst>
          </p:cNvPr>
          <p:cNvSpPr txBox="1"/>
          <p:nvPr/>
        </p:nvSpPr>
        <p:spPr>
          <a:xfrm>
            <a:off x="1475656" y="16324"/>
            <a:ext cx="6537239" cy="707886"/>
          </a:xfrm>
          <a:prstGeom prst="rect">
            <a:avLst/>
          </a:prstGeom>
          <a:noFill/>
        </p:spPr>
        <p:txBody>
          <a:bodyPr wrap="none" rtlCol="0">
            <a:spAutoFit/>
          </a:bodyPr>
          <a:lstStyle/>
          <a:p>
            <a:r>
              <a:rPr lang="nl-NL" sz="4000" b="1" dirty="0">
                <a:solidFill>
                  <a:srgbClr val="0000FF"/>
                </a:solidFill>
              </a:rPr>
              <a:t>Veranderen </a:t>
            </a:r>
            <a:r>
              <a:rPr lang="nl-NL" sz="4000" b="1" dirty="0">
                <a:solidFill>
                  <a:srgbClr val="0000FF"/>
                </a:solidFill>
                <a:sym typeface="Wingdings" panose="05000000000000000000" pitchFamily="2" charset="2"/>
              </a:rPr>
              <a:t> Leren springen</a:t>
            </a:r>
            <a:endParaRPr lang="nl-NL" sz="4000" b="1" dirty="0">
              <a:solidFill>
                <a:srgbClr val="0000FF"/>
              </a:solidFill>
            </a:endParaRPr>
          </a:p>
        </p:txBody>
      </p:sp>
      <p:pic>
        <p:nvPicPr>
          <p:cNvPr id="10" name="Afbeelding 9">
            <a:extLst>
              <a:ext uri="{FF2B5EF4-FFF2-40B4-BE49-F238E27FC236}">
                <a16:creationId xmlns:a16="http://schemas.microsoft.com/office/drawing/2014/main" id="{FD2B1049-5D59-47E1-A19B-39CA0C056A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4008" y="2493099"/>
            <a:ext cx="4531100" cy="4392285"/>
          </a:xfrm>
          <a:prstGeom prst="rect">
            <a:avLst/>
          </a:prstGeom>
        </p:spPr>
      </p:pic>
      <p:pic>
        <p:nvPicPr>
          <p:cNvPr id="15" name="Afbeelding 14">
            <a:extLst>
              <a:ext uri="{FF2B5EF4-FFF2-40B4-BE49-F238E27FC236}">
                <a16:creationId xmlns:a16="http://schemas.microsoft.com/office/drawing/2014/main" id="{32821C1B-6604-B639-41E1-B5EFDDEE07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762" y="863910"/>
            <a:ext cx="4495238" cy="6047619"/>
          </a:xfrm>
          <a:prstGeom prst="rect">
            <a:avLst/>
          </a:prstGeom>
        </p:spPr>
      </p:pic>
      <p:pic>
        <p:nvPicPr>
          <p:cNvPr id="9" name="Afbeelding 8" descr="Afbeelding met vissen, zeeduivel&#10;&#10;Automatisch gegenereerde beschrijving">
            <a:extLst>
              <a:ext uri="{FF2B5EF4-FFF2-40B4-BE49-F238E27FC236}">
                <a16:creationId xmlns:a16="http://schemas.microsoft.com/office/drawing/2014/main" id="{40FCC21F-C0B6-59FA-D949-1848C529B03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6462030">
            <a:off x="1581169" y="2992943"/>
            <a:ext cx="1253856" cy="1517826"/>
          </a:xfrm>
          <a:prstGeom prst="rect">
            <a:avLst/>
          </a:prstGeom>
        </p:spPr>
      </p:pic>
    </p:spTree>
    <p:extLst>
      <p:ext uri="{BB962C8B-B14F-4D97-AF65-F5344CB8AC3E}">
        <p14:creationId xmlns:p14="http://schemas.microsoft.com/office/powerpoint/2010/main" val="104409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4" presetClass="path" presetSubtype="0" accel="50000" decel="50000" fill="hold" nodeType="clickEffect">
                                  <p:stCondLst>
                                    <p:cond delay="0"/>
                                  </p:stCondLst>
                                  <p:childTnLst>
                                    <p:animMotion origin="layout" path="M 0.09219 -0.15463 L 0.20452 -0.24097 C 0.2283 -0.26111 0.2599 -0.26574 0.28993 -0.25648 C 0.32466 -0.24583 0.34983 -0.22361 0.36459 -0.19167 L 0.4375 -0.04838 " pathEditMode="relative" rAng="780000" ptsTypes="AAAAA">
                                      <p:cBhvr>
                                        <p:cTn id="12" dur="2000" fill="hold"/>
                                        <p:tgtEl>
                                          <p:spTgt spid="9"/>
                                        </p:tgtEl>
                                        <p:attrNameLst>
                                          <p:attrName>ppt_x</p:attrName>
                                          <p:attrName>ppt_y</p:attrName>
                                        </p:attrNameLst>
                                      </p:cBhvr>
                                      <p:rCtr x="18594" y="-2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urfing USA - markmatters markmatters">
            <a:extLst>
              <a:ext uri="{FF2B5EF4-FFF2-40B4-BE49-F238E27FC236}">
                <a16:creationId xmlns:a16="http://schemas.microsoft.com/office/drawing/2014/main" id="{80655D77-A32D-41F2-8FE4-5BF70D7CDBD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881" y="0"/>
            <a:ext cx="9222155"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914954A7-1BC5-490E-BDF1-50CEE5933F16}"/>
              </a:ext>
            </a:extLst>
          </p:cNvPr>
          <p:cNvSpPr/>
          <p:nvPr/>
        </p:nvSpPr>
        <p:spPr>
          <a:xfrm>
            <a:off x="179512" y="5996607"/>
            <a:ext cx="8350363" cy="769441"/>
          </a:xfrm>
          <a:prstGeom prst="rect">
            <a:avLst/>
          </a:prstGeom>
          <a:noFill/>
        </p:spPr>
        <p:txBody>
          <a:bodyPr wrap="none" lIns="91440" tIns="45720" rIns="91440" bIns="45720">
            <a:spAutoFit/>
          </a:bodyPr>
          <a:lstStyle/>
          <a:p>
            <a:pPr algn="ctr"/>
            <a:r>
              <a:rPr lang="nl-NL" sz="4400" b="1" i="1" dirty="0">
                <a:ln w="0"/>
                <a:solidFill>
                  <a:schemeClr val="bg1"/>
                </a:solidFill>
                <a:effectLst>
                  <a:outerShdw blurRad="38100" dist="19050" dir="2700000" algn="tl" rotWithShape="0">
                    <a:schemeClr val="dk1">
                      <a:alpha val="40000"/>
                    </a:schemeClr>
                  </a:outerShdw>
                </a:effectLst>
                <a:latin typeface="Lucida Calligraphy" panose="03010101010101010101" pitchFamily="66" charset="0"/>
              </a:rPr>
              <a:t>Leren = Persoonlijk groeien</a:t>
            </a:r>
            <a:endParaRPr lang="nl-NL" sz="4400" b="1" i="1" cap="none" spc="0" dirty="0">
              <a:ln w="0"/>
              <a:solidFill>
                <a:schemeClr val="bg1"/>
              </a:solidFill>
              <a:effectLst>
                <a:outerShdw blurRad="38100" dist="19050" dir="2700000" algn="tl" rotWithShape="0">
                  <a:schemeClr val="dk1">
                    <a:alpha val="40000"/>
                  </a:schemeClr>
                </a:outerShdw>
              </a:effectLst>
              <a:latin typeface="Lucida Calligraphy" panose="03010101010101010101" pitchFamily="66" charset="0"/>
            </a:endParaRPr>
          </a:p>
        </p:txBody>
      </p:sp>
      <p:sp>
        <p:nvSpPr>
          <p:cNvPr id="4" name="Rechthoek 3">
            <a:extLst>
              <a:ext uri="{FF2B5EF4-FFF2-40B4-BE49-F238E27FC236}">
                <a16:creationId xmlns:a16="http://schemas.microsoft.com/office/drawing/2014/main" id="{34C6DC58-AEA3-4190-8589-79BF8F3316E5}"/>
              </a:ext>
            </a:extLst>
          </p:cNvPr>
          <p:cNvSpPr/>
          <p:nvPr/>
        </p:nvSpPr>
        <p:spPr>
          <a:xfrm>
            <a:off x="0" y="476672"/>
            <a:ext cx="3693127" cy="1323439"/>
          </a:xfrm>
          <a:prstGeom prst="rect">
            <a:avLst/>
          </a:prstGeom>
          <a:noFill/>
        </p:spPr>
        <p:txBody>
          <a:bodyPr wrap="none" lIns="91440" tIns="45720" rIns="91440" bIns="45720">
            <a:spAutoFit/>
          </a:bodyPr>
          <a:lstStyle/>
          <a:p>
            <a:r>
              <a:rPr lang="nl-NL" sz="4000" i="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Je kan de golven </a:t>
            </a:r>
          </a:p>
          <a:p>
            <a:r>
              <a:rPr lang="nl-NL" sz="4000" i="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niet stoppen,</a:t>
            </a:r>
            <a:endParaRPr lang="nl-NL" sz="4000" b="0" i="1"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6" name="Rechthoek 5">
            <a:extLst>
              <a:ext uri="{FF2B5EF4-FFF2-40B4-BE49-F238E27FC236}">
                <a16:creationId xmlns:a16="http://schemas.microsoft.com/office/drawing/2014/main" id="{272636AA-6148-4E45-8B54-23AFB02D03FF}"/>
              </a:ext>
            </a:extLst>
          </p:cNvPr>
          <p:cNvSpPr/>
          <p:nvPr/>
        </p:nvSpPr>
        <p:spPr>
          <a:xfrm>
            <a:off x="0" y="4166320"/>
            <a:ext cx="3536609" cy="1323439"/>
          </a:xfrm>
          <a:prstGeom prst="rect">
            <a:avLst/>
          </a:prstGeom>
          <a:noFill/>
        </p:spPr>
        <p:txBody>
          <a:bodyPr wrap="none" lIns="91440" tIns="45720" rIns="91440" bIns="45720">
            <a:spAutoFit/>
          </a:bodyPr>
          <a:lstStyle/>
          <a:p>
            <a:r>
              <a:rPr lang="nl-NL" sz="4000" i="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maar je kan </a:t>
            </a:r>
          </a:p>
          <a:p>
            <a:r>
              <a:rPr lang="nl-NL" sz="4000" i="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wel leren surfen</a:t>
            </a:r>
            <a:endParaRPr lang="nl-NL" sz="4000" b="0" i="1"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969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13"/>
          <p:cNvSpPr>
            <a:spLocks noChangeArrowheads="1"/>
          </p:cNvSpPr>
          <p:nvPr/>
        </p:nvSpPr>
        <p:spPr bwMode="auto">
          <a:xfrm>
            <a:off x="119970" y="82717"/>
            <a:ext cx="338437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nl-NL" sz="2600" b="1" i="0" u="none" strike="noStrike" cap="none" normalizeH="0" baseline="0" dirty="0" bmk="">
                <a:ln>
                  <a:noFill/>
                </a:ln>
                <a:solidFill>
                  <a:srgbClr val="0000FF"/>
                </a:solidFill>
                <a:effectLst/>
                <a:latin typeface="Arial" pitchFamily="34" charset="0"/>
                <a:ea typeface="Times New Roman" pitchFamily="18" charset="0"/>
                <a:cs typeface="Times New Roman" pitchFamily="18" charset="0"/>
              </a:rPr>
              <a:t>4 Staps Leer Proces</a:t>
            </a:r>
            <a:endParaRPr kumimoji="0" lang="nl-NL" sz="8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108" name="Text Box 12"/>
          <p:cNvSpPr txBox="1">
            <a:spLocks noChangeArrowheads="1"/>
          </p:cNvSpPr>
          <p:nvPr/>
        </p:nvSpPr>
        <p:spPr bwMode="auto">
          <a:xfrm>
            <a:off x="232850" y="5733256"/>
            <a:ext cx="4699825" cy="504055"/>
          </a:xfrm>
          <a:prstGeom prst="rect">
            <a:avLst/>
          </a:prstGeom>
          <a:solidFill>
            <a:schemeClr val="tx2">
              <a:lumMod val="20000"/>
              <a:lumOff val="80000"/>
            </a:schemeClr>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kumimoji="0" lang="nl-NL" sz="28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4</a:t>
            </a:r>
            <a:r>
              <a:rPr kumimoji="0" lang="nl-NL" sz="28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a:t>
            </a:r>
            <a:r>
              <a:rPr kumimoji="0" lang="nl-NL" sz="2800" b="1" i="0" u="none" strike="noStrike" cap="none" normalizeH="0" dirty="0" bmk="">
                <a:ln>
                  <a:noFill/>
                </a:ln>
                <a:solidFill>
                  <a:srgbClr val="0000FF"/>
                </a:solidFill>
                <a:effectLst/>
                <a:latin typeface="Arial" pitchFamily="34" charset="0"/>
                <a:ea typeface="MS Mincho" pitchFamily="49" charset="-128"/>
                <a:cs typeface="Times New Roman" pitchFamily="18" charset="0"/>
              </a:rPr>
              <a:t> </a:t>
            </a:r>
            <a:r>
              <a:rPr kumimoji="0" lang="nl-NL" sz="28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Onbewust bekwaam</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107" name="Text Box 11"/>
          <p:cNvSpPr txBox="1">
            <a:spLocks noChangeArrowheads="1"/>
          </p:cNvSpPr>
          <p:nvPr/>
        </p:nvSpPr>
        <p:spPr bwMode="auto">
          <a:xfrm>
            <a:off x="232850" y="764705"/>
            <a:ext cx="4699825" cy="648071"/>
          </a:xfrm>
          <a:prstGeom prst="rect">
            <a:avLst/>
          </a:prstGeom>
          <a:solidFill>
            <a:schemeClr val="tx2">
              <a:lumMod val="20000"/>
              <a:lumOff val="80000"/>
            </a:schemeClr>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kumimoji="0" lang="nl-NL" sz="28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1</a:t>
            </a:r>
            <a:r>
              <a:rPr kumimoji="0" lang="nl-NL" sz="28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a:t>
            </a:r>
            <a:r>
              <a:rPr kumimoji="0" lang="nl-NL" sz="2800" b="1" i="0" u="none" strike="noStrike" cap="none" normalizeH="0" dirty="0" bmk="">
                <a:ln>
                  <a:noFill/>
                </a:ln>
                <a:solidFill>
                  <a:srgbClr val="0000FF"/>
                </a:solidFill>
                <a:effectLst/>
                <a:latin typeface="Arial" pitchFamily="34" charset="0"/>
                <a:ea typeface="MS Mincho" pitchFamily="49" charset="-128"/>
                <a:cs typeface="Times New Roman" pitchFamily="18" charset="0"/>
              </a:rPr>
              <a:t> </a:t>
            </a:r>
            <a:r>
              <a:rPr lang="nl-NL" sz="2800" b="1" dirty="0" bmk="">
                <a:solidFill>
                  <a:srgbClr val="0000FF"/>
                </a:solidFill>
                <a:latin typeface="Arial" pitchFamily="34" charset="0"/>
                <a:ea typeface="MS Mincho" pitchFamily="49" charset="-128"/>
                <a:cs typeface="Times New Roman" pitchFamily="18" charset="0"/>
              </a:rPr>
              <a:t>O</a:t>
            </a:r>
            <a:r>
              <a:rPr kumimoji="0" lang="nl-NL" sz="28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nbewust </a:t>
            </a:r>
            <a:r>
              <a:rPr lang="nl-NL" sz="2800" b="1" dirty="0" bmk="">
                <a:solidFill>
                  <a:srgbClr val="0000FF"/>
                </a:solidFill>
                <a:latin typeface="Arial" pitchFamily="34" charset="0"/>
                <a:ea typeface="MS Mincho" pitchFamily="49" charset="-128"/>
                <a:cs typeface="Times New Roman" pitchFamily="18" charset="0"/>
              </a:rPr>
              <a:t>o</a:t>
            </a:r>
            <a:r>
              <a:rPr kumimoji="0" lang="nl-NL" sz="28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nbekwaam</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106" name="Text Box 10"/>
          <p:cNvSpPr txBox="1">
            <a:spLocks noChangeArrowheads="1"/>
          </p:cNvSpPr>
          <p:nvPr/>
        </p:nvSpPr>
        <p:spPr bwMode="auto">
          <a:xfrm>
            <a:off x="232850" y="2420888"/>
            <a:ext cx="4699825" cy="625542"/>
          </a:xfrm>
          <a:prstGeom prst="rect">
            <a:avLst/>
          </a:prstGeom>
          <a:solidFill>
            <a:schemeClr val="tx2">
              <a:lumMod val="20000"/>
              <a:lumOff val="80000"/>
            </a:schemeClr>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kumimoji="0" lang="nl-NL" sz="28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2</a:t>
            </a:r>
            <a:r>
              <a:rPr kumimoji="0" lang="nl-NL" sz="28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a:t>
            </a:r>
            <a:r>
              <a:rPr kumimoji="0" lang="nl-NL" sz="2800" b="1" i="0" u="none" strike="noStrike" cap="none" normalizeH="0" dirty="0" bmk="">
                <a:ln>
                  <a:noFill/>
                </a:ln>
                <a:solidFill>
                  <a:srgbClr val="0000FF"/>
                </a:solidFill>
                <a:effectLst/>
                <a:latin typeface="Arial" pitchFamily="34" charset="0"/>
                <a:ea typeface="MS Mincho" pitchFamily="49" charset="-128"/>
                <a:cs typeface="Times New Roman" pitchFamily="18" charset="0"/>
              </a:rPr>
              <a:t> </a:t>
            </a:r>
            <a:r>
              <a:rPr kumimoji="0" lang="nl-NL" sz="28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Bewust onbekwaam</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105" name="Text Box 9"/>
          <p:cNvSpPr txBox="1">
            <a:spLocks noChangeArrowheads="1"/>
          </p:cNvSpPr>
          <p:nvPr/>
        </p:nvSpPr>
        <p:spPr bwMode="auto">
          <a:xfrm>
            <a:off x="232215" y="4005064"/>
            <a:ext cx="4699825" cy="568084"/>
          </a:xfrm>
          <a:prstGeom prst="rect">
            <a:avLst/>
          </a:prstGeom>
          <a:solidFill>
            <a:schemeClr val="tx2">
              <a:lumMod val="20000"/>
              <a:lumOff val="80000"/>
            </a:schemeClr>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kumimoji="0" lang="nl-NL" sz="28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3</a:t>
            </a:r>
            <a:r>
              <a:rPr kumimoji="0" lang="nl-NL" sz="28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a:t>
            </a:r>
            <a:r>
              <a:rPr kumimoji="0" lang="nl-NL" sz="2800" b="1" i="0" u="none" strike="noStrike" cap="none" normalizeH="0" dirty="0" bmk="">
                <a:ln>
                  <a:noFill/>
                </a:ln>
                <a:solidFill>
                  <a:srgbClr val="0000FF"/>
                </a:solidFill>
                <a:effectLst/>
                <a:latin typeface="Arial" pitchFamily="34" charset="0"/>
                <a:ea typeface="MS Mincho" pitchFamily="49" charset="-128"/>
                <a:cs typeface="Times New Roman" pitchFamily="18" charset="0"/>
              </a:rPr>
              <a:t> </a:t>
            </a:r>
            <a:r>
              <a:rPr lang="nl-NL" sz="2800" b="1" dirty="0" bmk="">
                <a:solidFill>
                  <a:srgbClr val="0000FF"/>
                </a:solidFill>
                <a:latin typeface="Arial" pitchFamily="34" charset="0"/>
                <a:ea typeface="MS Mincho" pitchFamily="49" charset="-128"/>
                <a:cs typeface="Times New Roman" pitchFamily="18" charset="0"/>
              </a:rPr>
              <a:t>Bewust bekwaam</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101" name="Text Box 5"/>
          <p:cNvSpPr txBox="1">
            <a:spLocks noChangeArrowheads="1"/>
          </p:cNvSpPr>
          <p:nvPr/>
        </p:nvSpPr>
        <p:spPr bwMode="auto">
          <a:xfrm>
            <a:off x="185586" y="2048034"/>
            <a:ext cx="2148092" cy="30711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15900" algn="l"/>
              </a:tabLst>
            </a:pPr>
            <a:r>
              <a:rPr lang="nl-NL" sz="1400" b="1" dirty="0">
                <a:solidFill>
                  <a:srgbClr val="0000FF"/>
                </a:solidFill>
                <a:latin typeface="Arial" pitchFamily="34" charset="0"/>
                <a:ea typeface="MS Mincho" pitchFamily="49" charset="-128"/>
                <a:cs typeface="Times New Roman" pitchFamily="18" charset="0"/>
              </a:rPr>
              <a:t>Bewust worden</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100" name="Text Box 4"/>
          <p:cNvSpPr txBox="1">
            <a:spLocks noChangeArrowheads="1"/>
          </p:cNvSpPr>
          <p:nvPr/>
        </p:nvSpPr>
        <p:spPr bwMode="auto">
          <a:xfrm>
            <a:off x="255326" y="3674524"/>
            <a:ext cx="1257234" cy="30711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15900" algn="l"/>
              </a:tabLst>
            </a:pPr>
            <a:r>
              <a:rPr lang="nl-NL" sz="1400" b="1" dirty="0">
                <a:solidFill>
                  <a:srgbClr val="0000FF"/>
                </a:solidFill>
                <a:latin typeface="Arial" pitchFamily="34" charset="0"/>
                <a:ea typeface="MS Mincho" pitchFamily="49" charset="-128"/>
                <a:cs typeface="Times New Roman" pitchFamily="18" charset="0"/>
              </a:rPr>
              <a:t>Oefenen</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099" name="Text Box 3"/>
          <p:cNvSpPr txBox="1">
            <a:spLocks noChangeArrowheads="1"/>
          </p:cNvSpPr>
          <p:nvPr/>
        </p:nvSpPr>
        <p:spPr bwMode="auto">
          <a:xfrm>
            <a:off x="276193" y="5393768"/>
            <a:ext cx="1600116" cy="30711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15900" algn="l"/>
              </a:tabLst>
            </a:pPr>
            <a:r>
              <a:rPr kumimoji="0" lang="nl-NL" sz="1400" b="1" i="0" u="none" strike="noStrike" cap="none" normalizeH="0" baseline="0" dirty="0" err="1">
                <a:ln>
                  <a:noFill/>
                </a:ln>
                <a:solidFill>
                  <a:srgbClr val="0000FF"/>
                </a:solidFill>
                <a:effectLst/>
                <a:latin typeface="Arial" pitchFamily="34" charset="0"/>
                <a:ea typeface="MS Mincho" pitchFamily="49" charset="-128"/>
                <a:cs typeface="Times New Roman" pitchFamily="18" charset="0"/>
              </a:rPr>
              <a:t>Routineren</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098" name="Text Box 2"/>
          <p:cNvSpPr txBox="1">
            <a:spLocks noChangeArrowheads="1"/>
          </p:cNvSpPr>
          <p:nvPr/>
        </p:nvSpPr>
        <p:spPr bwMode="auto">
          <a:xfrm>
            <a:off x="323528" y="6309320"/>
            <a:ext cx="3885996" cy="495350"/>
          </a:xfrm>
          <a:prstGeom prst="rect">
            <a:avLst/>
          </a:prstGeom>
          <a:solidFill>
            <a:srgbClr val="FFFFFF"/>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15900" algn="l"/>
              </a:tabLst>
            </a:pPr>
            <a:r>
              <a:rPr lang="nl-NL" sz="1400" b="1" dirty="0">
                <a:solidFill>
                  <a:srgbClr val="0000FF"/>
                </a:solidFill>
                <a:latin typeface="Arial" pitchFamily="34" charset="0"/>
                <a:ea typeface="MS Mincho" pitchFamily="49" charset="-128"/>
                <a:cs typeface="Times New Roman" pitchFamily="18" charset="0"/>
              </a:rPr>
              <a:t>Afleren</a:t>
            </a:r>
            <a:r>
              <a:rPr kumimoji="0" lang="nl-NL" sz="14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 van stap 4 naar 2 en weer naar 4</a:t>
            </a:r>
            <a:endParaRPr kumimoji="0" lang="nl-NL" sz="8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900" algn="l"/>
              </a:tabLst>
            </a:pPr>
            <a:r>
              <a:rPr lang="nl-NL" sz="1400" b="1" dirty="0">
                <a:solidFill>
                  <a:srgbClr val="0000FF"/>
                </a:solidFill>
                <a:latin typeface="Arial" pitchFamily="34" charset="0"/>
                <a:ea typeface="MS Mincho" pitchFamily="49" charset="-128"/>
                <a:cs typeface="Times New Roman" pitchFamily="18" charset="0"/>
              </a:rPr>
              <a:t>Opnieuw</a:t>
            </a:r>
            <a:r>
              <a:rPr kumimoji="0" lang="nl-NL" sz="14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 leren: van 2 naar 4.</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118" name="Rectangle 2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5900" algn="l"/>
              </a:tabLst>
            </a:pPr>
            <a:br>
              <a:rPr kumimoji="0" lang="en-GB" sz="1100" b="0" i="0" u="none" strike="noStrike" cap="none" normalizeH="0" baseline="0">
                <a:ln>
                  <a:noFill/>
                </a:ln>
                <a:solidFill>
                  <a:schemeClr val="tx1"/>
                </a:solidFill>
                <a:effectLst/>
                <a:latin typeface="Arial" pitchFamily="34" charset="0"/>
                <a:ea typeface="MS Mincho" pitchFamily="49" charset="-128"/>
                <a:cs typeface="Times New Roman" pitchFamily="18" charset="0"/>
              </a:rPr>
            </a:b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 name="Tekstvak 19">
            <a:extLst>
              <a:ext uri="{FF2B5EF4-FFF2-40B4-BE49-F238E27FC236}">
                <a16:creationId xmlns:a16="http://schemas.microsoft.com/office/drawing/2014/main" id="{A702154F-32D7-4349-B4ED-C7BDB5DDFA0E}"/>
              </a:ext>
            </a:extLst>
          </p:cNvPr>
          <p:cNvSpPr txBox="1"/>
          <p:nvPr/>
        </p:nvSpPr>
        <p:spPr>
          <a:xfrm>
            <a:off x="5095596" y="800422"/>
            <a:ext cx="3813290" cy="523220"/>
          </a:xfrm>
          <a:prstGeom prst="rect">
            <a:avLst/>
          </a:prstGeom>
          <a:solidFill>
            <a:srgbClr val="FF0000"/>
          </a:solidFill>
        </p:spPr>
        <p:txBody>
          <a:bodyPr wrap="square" rtlCol="0">
            <a:spAutoFit/>
          </a:bodyPr>
          <a:lstStyle/>
          <a:p>
            <a:pPr algn="ctr"/>
            <a:r>
              <a:rPr lang="nl-NL" sz="1400" b="1" dirty="0">
                <a:solidFill>
                  <a:schemeClr val="bg1"/>
                </a:solidFill>
              </a:rPr>
              <a:t>Als je heel jong bent denk je er niet aan dat je niet kunt autorijden</a:t>
            </a:r>
          </a:p>
        </p:txBody>
      </p:sp>
      <p:sp>
        <p:nvSpPr>
          <p:cNvPr id="4104" name="AutoShape 8"/>
          <p:cNvSpPr>
            <a:spLocks noChangeArrowheads="1"/>
          </p:cNvSpPr>
          <p:nvPr/>
        </p:nvSpPr>
        <p:spPr bwMode="auto">
          <a:xfrm>
            <a:off x="1619672" y="1507314"/>
            <a:ext cx="1633769" cy="765568"/>
          </a:xfrm>
          <a:prstGeom prst="downArrow">
            <a:avLst>
              <a:gd name="adj1" fmla="val 50000"/>
              <a:gd name="adj2" fmla="val 25000"/>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03" name="AutoShape 7"/>
          <p:cNvSpPr>
            <a:spLocks noChangeArrowheads="1"/>
          </p:cNvSpPr>
          <p:nvPr/>
        </p:nvSpPr>
        <p:spPr bwMode="auto">
          <a:xfrm>
            <a:off x="1619672" y="3140968"/>
            <a:ext cx="1633769" cy="720080"/>
          </a:xfrm>
          <a:prstGeom prst="downArrow">
            <a:avLst>
              <a:gd name="adj1" fmla="val 50000"/>
              <a:gd name="adj2" fmla="val 25000"/>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02" name="AutoShape 6"/>
          <p:cNvSpPr>
            <a:spLocks noChangeArrowheads="1"/>
          </p:cNvSpPr>
          <p:nvPr/>
        </p:nvSpPr>
        <p:spPr bwMode="auto">
          <a:xfrm>
            <a:off x="1619672" y="4797152"/>
            <a:ext cx="1633769" cy="656977"/>
          </a:xfrm>
          <a:prstGeom prst="downArrow">
            <a:avLst>
              <a:gd name="adj1" fmla="val 50000"/>
              <a:gd name="adj2" fmla="val 25000"/>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1" name="Tekstvak 20">
            <a:extLst>
              <a:ext uri="{FF2B5EF4-FFF2-40B4-BE49-F238E27FC236}">
                <a16:creationId xmlns:a16="http://schemas.microsoft.com/office/drawing/2014/main" id="{EA02EA9D-A34F-4C44-89B7-A5745310EB1C}"/>
              </a:ext>
            </a:extLst>
          </p:cNvPr>
          <p:cNvSpPr txBox="1"/>
          <p:nvPr/>
        </p:nvSpPr>
        <p:spPr>
          <a:xfrm>
            <a:off x="5142344" y="2422426"/>
            <a:ext cx="3813290" cy="523220"/>
          </a:xfrm>
          <a:prstGeom prst="rect">
            <a:avLst/>
          </a:prstGeom>
          <a:solidFill>
            <a:srgbClr val="FF0000"/>
          </a:solidFill>
        </p:spPr>
        <p:txBody>
          <a:bodyPr wrap="square" rtlCol="0">
            <a:spAutoFit/>
          </a:bodyPr>
          <a:lstStyle/>
          <a:p>
            <a:pPr algn="ctr"/>
            <a:r>
              <a:rPr lang="nl-NL" sz="1400" b="1" dirty="0">
                <a:solidFill>
                  <a:schemeClr val="bg1"/>
                </a:solidFill>
              </a:rPr>
              <a:t>Als je opgroeit (tegen dat je 18</a:t>
            </a:r>
            <a:r>
              <a:rPr lang="nl-NL" sz="1400" b="1" baseline="30000" dirty="0">
                <a:solidFill>
                  <a:schemeClr val="bg1"/>
                </a:solidFill>
              </a:rPr>
              <a:t>e</a:t>
            </a:r>
            <a:r>
              <a:rPr lang="nl-NL" sz="1400" b="1" dirty="0">
                <a:solidFill>
                  <a:schemeClr val="bg1"/>
                </a:solidFill>
              </a:rPr>
              <a:t>) begin je je bewust te worden dat je niet kunt autorijden</a:t>
            </a:r>
          </a:p>
        </p:txBody>
      </p:sp>
      <p:sp>
        <p:nvSpPr>
          <p:cNvPr id="26" name="Tekstvak 25">
            <a:extLst>
              <a:ext uri="{FF2B5EF4-FFF2-40B4-BE49-F238E27FC236}">
                <a16:creationId xmlns:a16="http://schemas.microsoft.com/office/drawing/2014/main" id="{18A24F34-09D2-464E-9997-C5D86EDBC6CB}"/>
              </a:ext>
            </a:extLst>
          </p:cNvPr>
          <p:cNvSpPr txBox="1"/>
          <p:nvPr/>
        </p:nvSpPr>
        <p:spPr>
          <a:xfrm>
            <a:off x="5197643" y="3981641"/>
            <a:ext cx="3813291" cy="523220"/>
          </a:xfrm>
          <a:prstGeom prst="rect">
            <a:avLst/>
          </a:prstGeom>
          <a:solidFill>
            <a:srgbClr val="FF0000"/>
          </a:solidFill>
        </p:spPr>
        <p:txBody>
          <a:bodyPr wrap="square" rtlCol="0">
            <a:spAutoFit/>
          </a:bodyPr>
          <a:lstStyle/>
          <a:p>
            <a:pPr algn="ctr"/>
            <a:r>
              <a:rPr lang="nl-NL" sz="1400" b="1" dirty="0">
                <a:solidFill>
                  <a:schemeClr val="bg1"/>
                </a:solidFill>
              </a:rPr>
              <a:t>Als je  16, 17 of 18 bent ga je rijles nemen, je  gaat je bewust bekwamen in het autorijden</a:t>
            </a:r>
          </a:p>
        </p:txBody>
      </p:sp>
      <p:sp>
        <p:nvSpPr>
          <p:cNvPr id="27" name="Tekstvak 26">
            <a:extLst>
              <a:ext uri="{FF2B5EF4-FFF2-40B4-BE49-F238E27FC236}">
                <a16:creationId xmlns:a16="http://schemas.microsoft.com/office/drawing/2014/main" id="{0B032C58-2504-41BC-9826-3B3EA54681EE}"/>
              </a:ext>
            </a:extLst>
          </p:cNvPr>
          <p:cNvSpPr txBox="1"/>
          <p:nvPr/>
        </p:nvSpPr>
        <p:spPr>
          <a:xfrm>
            <a:off x="5017130" y="5714091"/>
            <a:ext cx="4126870" cy="523220"/>
          </a:xfrm>
          <a:prstGeom prst="rect">
            <a:avLst/>
          </a:prstGeom>
          <a:solidFill>
            <a:srgbClr val="FF0000"/>
          </a:solidFill>
        </p:spPr>
        <p:txBody>
          <a:bodyPr wrap="square" rtlCol="0">
            <a:spAutoFit/>
          </a:bodyPr>
          <a:lstStyle/>
          <a:p>
            <a:pPr algn="ctr"/>
            <a:r>
              <a:rPr lang="nl-NL" sz="1400" b="1" dirty="0">
                <a:solidFill>
                  <a:schemeClr val="bg1"/>
                </a:solidFill>
              </a:rPr>
              <a:t>Als je je rijexamen hebt gehaald en je krijgt ervaring dan hoef je niet meer na te denken bij het autorijden</a:t>
            </a:r>
          </a:p>
        </p:txBody>
      </p:sp>
      <p:sp>
        <p:nvSpPr>
          <p:cNvPr id="33" name="Rechthoek 32">
            <a:extLst>
              <a:ext uri="{FF2B5EF4-FFF2-40B4-BE49-F238E27FC236}">
                <a16:creationId xmlns:a16="http://schemas.microsoft.com/office/drawing/2014/main" id="{D93F5A65-9DDC-455E-BC7F-4ABD57133EF5}"/>
              </a:ext>
            </a:extLst>
          </p:cNvPr>
          <p:cNvSpPr/>
          <p:nvPr/>
        </p:nvSpPr>
        <p:spPr>
          <a:xfrm>
            <a:off x="8694822" y="6487873"/>
            <a:ext cx="316112" cy="276999"/>
          </a:xfrm>
          <a:prstGeom prst="rect">
            <a:avLst/>
          </a:prstGeom>
          <a:noFill/>
        </p:spPr>
        <p:txBody>
          <a:bodyPr wrap="none" lIns="91440" tIns="45720" rIns="91440" bIns="45720">
            <a:spAutoFit/>
          </a:bodyPr>
          <a:lstStyle/>
          <a:p>
            <a:pPr algn="ctr"/>
            <a:r>
              <a:rPr lang="nl-NL" sz="1200" b="0" cap="none" spc="0" dirty="0">
                <a:ln w="0"/>
                <a:solidFill>
                  <a:schemeClr val="bg1">
                    <a:lumMod val="75000"/>
                  </a:schemeClr>
                </a:solidFill>
                <a:effectLst>
                  <a:outerShdw blurRad="38100" dist="19050" dir="2700000" algn="tl" rotWithShape="0">
                    <a:schemeClr val="dk1">
                      <a:alpha val="40000"/>
                    </a:schemeClr>
                  </a:outerShdw>
                </a:effectLst>
              </a:rPr>
              <a:t>M</a:t>
            </a:r>
          </a:p>
        </p:txBody>
      </p:sp>
      <p:sp>
        <p:nvSpPr>
          <p:cNvPr id="6" name="Tekstvak 5">
            <a:extLst>
              <a:ext uri="{FF2B5EF4-FFF2-40B4-BE49-F238E27FC236}">
                <a16:creationId xmlns:a16="http://schemas.microsoft.com/office/drawing/2014/main" id="{DE21FF3E-E39B-AB6D-13B5-9EE703F581E7}"/>
              </a:ext>
            </a:extLst>
          </p:cNvPr>
          <p:cNvSpPr txBox="1"/>
          <p:nvPr/>
        </p:nvSpPr>
        <p:spPr>
          <a:xfrm>
            <a:off x="5095596" y="105592"/>
            <a:ext cx="3813290" cy="523220"/>
          </a:xfrm>
          <a:prstGeom prst="rect">
            <a:avLst/>
          </a:prstGeom>
          <a:solidFill>
            <a:srgbClr val="FF0000"/>
          </a:solidFill>
        </p:spPr>
        <p:txBody>
          <a:bodyPr wrap="square" rtlCol="0">
            <a:spAutoFit/>
          </a:bodyPr>
          <a:lstStyle/>
          <a:p>
            <a:pPr algn="ctr"/>
            <a:r>
              <a:rPr lang="nl-NL" sz="2800" b="1" dirty="0">
                <a:solidFill>
                  <a:schemeClr val="bg1"/>
                </a:solidFill>
              </a:rPr>
              <a:t>Voorbeeld: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7"/>
                                        </p:tgtEl>
                                        <p:attrNameLst>
                                          <p:attrName>style.visibility</p:attrName>
                                        </p:attrNameLst>
                                      </p:cBhvr>
                                      <p:to>
                                        <p:strVal val="visible"/>
                                      </p:to>
                                    </p:set>
                                    <p:anim calcmode="lin" valueType="num">
                                      <p:cBhvr additive="base">
                                        <p:cTn id="7" dur="500" fill="hold"/>
                                        <p:tgtEl>
                                          <p:spTgt spid="4107"/>
                                        </p:tgtEl>
                                        <p:attrNameLst>
                                          <p:attrName>ppt_x</p:attrName>
                                        </p:attrNameLst>
                                      </p:cBhvr>
                                      <p:tavLst>
                                        <p:tav tm="0">
                                          <p:val>
                                            <p:strVal val="0-#ppt_w/2"/>
                                          </p:val>
                                        </p:tav>
                                        <p:tav tm="100000">
                                          <p:val>
                                            <p:strVal val="#ppt_x"/>
                                          </p:val>
                                        </p:tav>
                                      </p:tavLst>
                                    </p:anim>
                                    <p:anim calcmode="lin" valueType="num">
                                      <p:cBhvr additive="base">
                                        <p:cTn id="8" dur="500" fill="hold"/>
                                        <p:tgtEl>
                                          <p:spTgt spid="41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4"/>
                                        </p:tgtEl>
                                        <p:attrNameLst>
                                          <p:attrName>style.visibility</p:attrName>
                                        </p:attrNameLst>
                                      </p:cBhvr>
                                      <p:to>
                                        <p:strVal val="visible"/>
                                      </p:to>
                                    </p:set>
                                    <p:anim calcmode="lin" valueType="num">
                                      <p:cBhvr additive="base">
                                        <p:cTn id="13" dur="500" fill="hold"/>
                                        <p:tgtEl>
                                          <p:spTgt spid="4104"/>
                                        </p:tgtEl>
                                        <p:attrNameLst>
                                          <p:attrName>ppt_x</p:attrName>
                                        </p:attrNameLst>
                                      </p:cBhvr>
                                      <p:tavLst>
                                        <p:tav tm="0">
                                          <p:val>
                                            <p:strVal val="0-#ppt_w/2"/>
                                          </p:val>
                                        </p:tav>
                                        <p:tav tm="100000">
                                          <p:val>
                                            <p:strVal val="#ppt_x"/>
                                          </p:val>
                                        </p:tav>
                                      </p:tavLst>
                                    </p:anim>
                                    <p:anim calcmode="lin" valueType="num">
                                      <p:cBhvr additive="base">
                                        <p:cTn id="14"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0-#ppt_w/2"/>
                                          </p:val>
                                        </p:tav>
                                        <p:tav tm="100000">
                                          <p:val>
                                            <p:strVal val="#ppt_x"/>
                                          </p:val>
                                        </p:tav>
                                      </p:tavLst>
                                    </p:anim>
                                    <p:anim calcmode="lin" valueType="num">
                                      <p:cBhvr additive="base">
                                        <p:cTn id="20"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6"/>
                                        </p:tgtEl>
                                        <p:attrNameLst>
                                          <p:attrName>style.visibility</p:attrName>
                                        </p:attrNameLst>
                                      </p:cBhvr>
                                      <p:to>
                                        <p:strVal val="visible"/>
                                      </p:to>
                                    </p:set>
                                    <p:anim calcmode="lin" valueType="num">
                                      <p:cBhvr additive="base">
                                        <p:cTn id="25" dur="500" fill="hold"/>
                                        <p:tgtEl>
                                          <p:spTgt spid="4106"/>
                                        </p:tgtEl>
                                        <p:attrNameLst>
                                          <p:attrName>ppt_x</p:attrName>
                                        </p:attrNameLst>
                                      </p:cBhvr>
                                      <p:tavLst>
                                        <p:tav tm="0">
                                          <p:val>
                                            <p:strVal val="0-#ppt_w/2"/>
                                          </p:val>
                                        </p:tav>
                                        <p:tav tm="100000">
                                          <p:val>
                                            <p:strVal val="#ppt_x"/>
                                          </p:val>
                                        </p:tav>
                                      </p:tavLst>
                                    </p:anim>
                                    <p:anim calcmode="lin" valueType="num">
                                      <p:cBhvr additive="base">
                                        <p:cTn id="26"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03"/>
                                        </p:tgtEl>
                                        <p:attrNameLst>
                                          <p:attrName>style.visibility</p:attrName>
                                        </p:attrNameLst>
                                      </p:cBhvr>
                                      <p:to>
                                        <p:strVal val="visible"/>
                                      </p:to>
                                    </p:set>
                                    <p:anim calcmode="lin" valueType="num">
                                      <p:cBhvr additive="base">
                                        <p:cTn id="31" dur="500" fill="hold"/>
                                        <p:tgtEl>
                                          <p:spTgt spid="4103"/>
                                        </p:tgtEl>
                                        <p:attrNameLst>
                                          <p:attrName>ppt_x</p:attrName>
                                        </p:attrNameLst>
                                      </p:cBhvr>
                                      <p:tavLst>
                                        <p:tav tm="0">
                                          <p:val>
                                            <p:strVal val="0-#ppt_w/2"/>
                                          </p:val>
                                        </p:tav>
                                        <p:tav tm="100000">
                                          <p:val>
                                            <p:strVal val="#ppt_x"/>
                                          </p:val>
                                        </p:tav>
                                      </p:tavLst>
                                    </p:anim>
                                    <p:anim calcmode="lin" valueType="num">
                                      <p:cBhvr additive="base">
                                        <p:cTn id="32"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00"/>
                                        </p:tgtEl>
                                        <p:attrNameLst>
                                          <p:attrName>style.visibility</p:attrName>
                                        </p:attrNameLst>
                                      </p:cBhvr>
                                      <p:to>
                                        <p:strVal val="visible"/>
                                      </p:to>
                                    </p:set>
                                    <p:anim calcmode="lin" valueType="num">
                                      <p:cBhvr additive="base">
                                        <p:cTn id="37" dur="500" fill="hold"/>
                                        <p:tgtEl>
                                          <p:spTgt spid="4100"/>
                                        </p:tgtEl>
                                        <p:attrNameLst>
                                          <p:attrName>ppt_x</p:attrName>
                                        </p:attrNameLst>
                                      </p:cBhvr>
                                      <p:tavLst>
                                        <p:tav tm="0">
                                          <p:val>
                                            <p:strVal val="0-#ppt_w/2"/>
                                          </p:val>
                                        </p:tav>
                                        <p:tav tm="100000">
                                          <p:val>
                                            <p:strVal val="#ppt_x"/>
                                          </p:val>
                                        </p:tav>
                                      </p:tavLst>
                                    </p:anim>
                                    <p:anim calcmode="lin" valueType="num">
                                      <p:cBhvr additive="base">
                                        <p:cTn id="3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05"/>
                                        </p:tgtEl>
                                        <p:attrNameLst>
                                          <p:attrName>style.visibility</p:attrName>
                                        </p:attrNameLst>
                                      </p:cBhvr>
                                      <p:to>
                                        <p:strVal val="visible"/>
                                      </p:to>
                                    </p:set>
                                    <p:anim calcmode="lin" valueType="num">
                                      <p:cBhvr additive="base">
                                        <p:cTn id="43" dur="500" fill="hold"/>
                                        <p:tgtEl>
                                          <p:spTgt spid="4105"/>
                                        </p:tgtEl>
                                        <p:attrNameLst>
                                          <p:attrName>ppt_x</p:attrName>
                                        </p:attrNameLst>
                                      </p:cBhvr>
                                      <p:tavLst>
                                        <p:tav tm="0">
                                          <p:val>
                                            <p:strVal val="0-#ppt_w/2"/>
                                          </p:val>
                                        </p:tav>
                                        <p:tav tm="100000">
                                          <p:val>
                                            <p:strVal val="#ppt_x"/>
                                          </p:val>
                                        </p:tav>
                                      </p:tavLst>
                                    </p:anim>
                                    <p:anim calcmode="lin" valueType="num">
                                      <p:cBhvr additive="base">
                                        <p:cTn id="44"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02"/>
                                        </p:tgtEl>
                                        <p:attrNameLst>
                                          <p:attrName>style.visibility</p:attrName>
                                        </p:attrNameLst>
                                      </p:cBhvr>
                                      <p:to>
                                        <p:strVal val="visible"/>
                                      </p:to>
                                    </p:set>
                                    <p:anim calcmode="lin" valueType="num">
                                      <p:cBhvr additive="base">
                                        <p:cTn id="49" dur="500" fill="hold"/>
                                        <p:tgtEl>
                                          <p:spTgt spid="4102"/>
                                        </p:tgtEl>
                                        <p:attrNameLst>
                                          <p:attrName>ppt_x</p:attrName>
                                        </p:attrNameLst>
                                      </p:cBhvr>
                                      <p:tavLst>
                                        <p:tav tm="0">
                                          <p:val>
                                            <p:strVal val="0-#ppt_w/2"/>
                                          </p:val>
                                        </p:tav>
                                        <p:tav tm="100000">
                                          <p:val>
                                            <p:strVal val="#ppt_x"/>
                                          </p:val>
                                        </p:tav>
                                      </p:tavLst>
                                    </p:anim>
                                    <p:anim calcmode="lin" valueType="num">
                                      <p:cBhvr additive="base">
                                        <p:cTn id="50"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99"/>
                                        </p:tgtEl>
                                        <p:attrNameLst>
                                          <p:attrName>style.visibility</p:attrName>
                                        </p:attrNameLst>
                                      </p:cBhvr>
                                      <p:to>
                                        <p:strVal val="visible"/>
                                      </p:to>
                                    </p:set>
                                    <p:anim calcmode="lin" valueType="num">
                                      <p:cBhvr additive="base">
                                        <p:cTn id="55" dur="500" fill="hold"/>
                                        <p:tgtEl>
                                          <p:spTgt spid="4099"/>
                                        </p:tgtEl>
                                        <p:attrNameLst>
                                          <p:attrName>ppt_x</p:attrName>
                                        </p:attrNameLst>
                                      </p:cBhvr>
                                      <p:tavLst>
                                        <p:tav tm="0">
                                          <p:val>
                                            <p:strVal val="0-#ppt_w/2"/>
                                          </p:val>
                                        </p:tav>
                                        <p:tav tm="100000">
                                          <p:val>
                                            <p:strVal val="#ppt_x"/>
                                          </p:val>
                                        </p:tav>
                                      </p:tavLst>
                                    </p:anim>
                                    <p:anim calcmode="lin" valueType="num">
                                      <p:cBhvr additive="base">
                                        <p:cTn id="56"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108"/>
                                        </p:tgtEl>
                                        <p:attrNameLst>
                                          <p:attrName>style.visibility</p:attrName>
                                        </p:attrNameLst>
                                      </p:cBhvr>
                                      <p:to>
                                        <p:strVal val="visible"/>
                                      </p:to>
                                    </p:set>
                                    <p:anim calcmode="lin" valueType="num">
                                      <p:cBhvr additive="base">
                                        <p:cTn id="61" dur="500" fill="hold"/>
                                        <p:tgtEl>
                                          <p:spTgt spid="4108"/>
                                        </p:tgtEl>
                                        <p:attrNameLst>
                                          <p:attrName>ppt_x</p:attrName>
                                        </p:attrNameLst>
                                      </p:cBhvr>
                                      <p:tavLst>
                                        <p:tav tm="0">
                                          <p:val>
                                            <p:strVal val="0-#ppt_w/2"/>
                                          </p:val>
                                        </p:tav>
                                        <p:tav tm="100000">
                                          <p:val>
                                            <p:strVal val="#ppt_x"/>
                                          </p:val>
                                        </p:tav>
                                      </p:tavLst>
                                    </p:anim>
                                    <p:anim calcmode="lin" valueType="num">
                                      <p:cBhvr additive="base">
                                        <p:cTn id="62" dur="500" fill="hold"/>
                                        <p:tgtEl>
                                          <p:spTgt spid="410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098">
                                            <p:bg/>
                                          </p:spTgt>
                                        </p:tgtEl>
                                        <p:attrNameLst>
                                          <p:attrName>style.visibility</p:attrName>
                                        </p:attrNameLst>
                                      </p:cBhvr>
                                      <p:to>
                                        <p:strVal val="visible"/>
                                      </p:to>
                                    </p:set>
                                    <p:anim calcmode="lin" valueType="num">
                                      <p:cBhvr additive="base">
                                        <p:cTn id="67" dur="500" fill="hold"/>
                                        <p:tgtEl>
                                          <p:spTgt spid="4098">
                                            <p:bg/>
                                          </p:spTgt>
                                        </p:tgtEl>
                                        <p:attrNameLst>
                                          <p:attrName>ppt_x</p:attrName>
                                        </p:attrNameLst>
                                      </p:cBhvr>
                                      <p:tavLst>
                                        <p:tav tm="0">
                                          <p:val>
                                            <p:strVal val="0-#ppt_w/2"/>
                                          </p:val>
                                        </p:tav>
                                        <p:tav tm="100000">
                                          <p:val>
                                            <p:strVal val="#ppt_x"/>
                                          </p:val>
                                        </p:tav>
                                      </p:tavLst>
                                    </p:anim>
                                    <p:anim calcmode="lin" valueType="num">
                                      <p:cBhvr additive="base">
                                        <p:cTn id="68" dur="500" fill="hold"/>
                                        <p:tgtEl>
                                          <p:spTgt spid="4098">
                                            <p:bg/>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098">
                                            <p:txEl>
                                              <p:pRg st="0" end="0"/>
                                            </p:txEl>
                                          </p:spTgt>
                                        </p:tgtEl>
                                        <p:attrNameLst>
                                          <p:attrName>style.visibility</p:attrName>
                                        </p:attrNameLst>
                                      </p:cBhvr>
                                      <p:to>
                                        <p:strVal val="visible"/>
                                      </p:to>
                                    </p:set>
                                    <p:anim calcmode="lin" valueType="num">
                                      <p:cBhvr additive="base">
                                        <p:cTn id="73" dur="500" fill="hold"/>
                                        <p:tgtEl>
                                          <p:spTgt spid="4098">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0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098">
                                            <p:txEl>
                                              <p:pRg st="1" end="1"/>
                                            </p:txEl>
                                          </p:spTgt>
                                        </p:tgtEl>
                                        <p:attrNameLst>
                                          <p:attrName>style.visibility</p:attrName>
                                        </p:attrNameLst>
                                      </p:cBhvr>
                                      <p:to>
                                        <p:strVal val="visible"/>
                                      </p:to>
                                    </p:set>
                                    <p:anim calcmode="lin" valueType="num">
                                      <p:cBhvr additive="base">
                                        <p:cTn id="79" dur="500" fill="hold"/>
                                        <p:tgtEl>
                                          <p:spTgt spid="4098">
                                            <p:txEl>
                                              <p:pRg st="1" end="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0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0-#ppt_w/2"/>
                                          </p:val>
                                        </p:tav>
                                        <p:tav tm="100000">
                                          <p:val>
                                            <p:strVal val="#ppt_x"/>
                                          </p:val>
                                        </p:tav>
                                      </p:tavLst>
                                    </p:anim>
                                    <p:anim calcmode="lin" valueType="num">
                                      <p:cBhvr additive="base">
                                        <p:cTn id="8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0-#ppt_w/2"/>
                                          </p:val>
                                        </p:tav>
                                        <p:tav tm="100000">
                                          <p:val>
                                            <p:strVal val="#ppt_x"/>
                                          </p:val>
                                        </p:tav>
                                      </p:tavLst>
                                    </p:anim>
                                    <p:anim calcmode="lin" valueType="num">
                                      <p:cBhvr additive="base">
                                        <p:cTn id="9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0-#ppt_w/2"/>
                                          </p:val>
                                        </p:tav>
                                        <p:tav tm="100000">
                                          <p:val>
                                            <p:strVal val="#ppt_x"/>
                                          </p:val>
                                        </p:tav>
                                      </p:tavLst>
                                    </p:anim>
                                    <p:anim calcmode="lin" valueType="num">
                                      <p:cBhvr additive="base">
                                        <p:cTn id="9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0-#ppt_w/2"/>
                                          </p:val>
                                        </p:tav>
                                        <p:tav tm="100000">
                                          <p:val>
                                            <p:strVal val="#ppt_x"/>
                                          </p:val>
                                        </p:tav>
                                      </p:tavLst>
                                    </p:anim>
                                    <p:anim calcmode="lin" valueType="num">
                                      <p:cBhvr additive="base">
                                        <p:cTn id="10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additive="base">
                                        <p:cTn id="109" dur="500" fill="hold"/>
                                        <p:tgtEl>
                                          <p:spTgt spid="6"/>
                                        </p:tgtEl>
                                        <p:attrNameLst>
                                          <p:attrName>ppt_x</p:attrName>
                                        </p:attrNameLst>
                                      </p:cBhvr>
                                      <p:tavLst>
                                        <p:tav tm="0">
                                          <p:val>
                                            <p:strVal val="0-#ppt_w/2"/>
                                          </p:val>
                                        </p:tav>
                                        <p:tav tm="100000">
                                          <p:val>
                                            <p:strVal val="#ppt_x"/>
                                          </p:val>
                                        </p:tav>
                                      </p:tavLst>
                                    </p:anim>
                                    <p:anim calcmode="lin" valueType="num">
                                      <p:cBhvr additive="base">
                                        <p:cTn id="11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animBg="1"/>
      <p:bldP spid="4107" grpId="0" animBg="1"/>
      <p:bldP spid="4106" grpId="0" animBg="1"/>
      <p:bldP spid="4105" grpId="0" animBg="1"/>
      <p:bldP spid="4101" grpId="0" animBg="1"/>
      <p:bldP spid="4100" grpId="0" animBg="1"/>
      <p:bldP spid="4099" grpId="0" animBg="1"/>
      <p:bldP spid="4098" grpId="0" build="p" animBg="1"/>
      <p:bldP spid="20" grpId="0" animBg="1"/>
      <p:bldP spid="4104" grpId="0" animBg="1"/>
      <p:bldP spid="4103" grpId="0" animBg="1"/>
      <p:bldP spid="4102" grpId="0" animBg="1"/>
      <p:bldP spid="21" grpId="0" animBg="1"/>
      <p:bldP spid="26" grpId="0" animBg="1"/>
      <p:bldP spid="2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knowledgeoverflow.com/wp-content/uploads/2012/06/happy-smiley-4.jpg?b867b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96" y="188640"/>
            <a:ext cx="2389920" cy="2376264"/>
          </a:xfrm>
          <a:prstGeom prst="rect">
            <a:avLst/>
          </a:prstGeom>
          <a:noFill/>
        </p:spPr>
      </p:pic>
      <p:sp>
        <p:nvSpPr>
          <p:cNvPr id="17" name="PIJL-OMLAAG 16"/>
          <p:cNvSpPr/>
          <p:nvPr/>
        </p:nvSpPr>
        <p:spPr>
          <a:xfrm rot="17995293">
            <a:off x="5283749" y="41342"/>
            <a:ext cx="432048" cy="687717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LAAG 13"/>
          <p:cNvSpPr/>
          <p:nvPr/>
        </p:nvSpPr>
        <p:spPr>
          <a:xfrm rot="19973382">
            <a:off x="2100224" y="2492752"/>
            <a:ext cx="432048" cy="306617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OMLAAG 14"/>
          <p:cNvSpPr/>
          <p:nvPr/>
        </p:nvSpPr>
        <p:spPr>
          <a:xfrm>
            <a:off x="381903" y="2636912"/>
            <a:ext cx="432048" cy="273630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OMLAAG 15"/>
          <p:cNvSpPr/>
          <p:nvPr/>
        </p:nvSpPr>
        <p:spPr>
          <a:xfrm rot="19030909">
            <a:off x="3418862" y="1705974"/>
            <a:ext cx="432048" cy="419827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OMLAAG 17"/>
          <p:cNvSpPr/>
          <p:nvPr/>
        </p:nvSpPr>
        <p:spPr>
          <a:xfrm rot="21046863">
            <a:off x="1233540" y="2667473"/>
            <a:ext cx="432048" cy="269903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3851920" y="620688"/>
            <a:ext cx="4104456" cy="504056"/>
          </a:xfrm>
        </p:spPr>
        <p:txBody>
          <a:bodyPr>
            <a:noAutofit/>
          </a:bodyPr>
          <a:lstStyle/>
          <a:p>
            <a:r>
              <a:rPr lang="nl-NL" b="1" dirty="0">
                <a:solidFill>
                  <a:srgbClr val="0000FF"/>
                </a:solidFill>
              </a:rPr>
              <a:t>Zonnestraaltjes</a:t>
            </a:r>
          </a:p>
        </p:txBody>
      </p:sp>
      <p:pic>
        <p:nvPicPr>
          <p:cNvPr id="21" name="Afbeelding 20" descr="blij 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5445224"/>
            <a:ext cx="1395966" cy="1412776"/>
          </a:xfrm>
          <a:prstGeom prst="rect">
            <a:avLst/>
          </a:prstGeom>
        </p:spPr>
      </p:pic>
      <p:pic>
        <p:nvPicPr>
          <p:cNvPr id="22" name="Afbeelding 21" descr="blij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868144" y="5445224"/>
            <a:ext cx="1581209" cy="1412776"/>
          </a:xfrm>
          <a:prstGeom prst="rect">
            <a:avLst/>
          </a:prstGeom>
        </p:spPr>
      </p:pic>
      <p:pic>
        <p:nvPicPr>
          <p:cNvPr id="23" name="Afbeelding 22" descr="blij-4.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31640" y="5445224"/>
            <a:ext cx="1332941" cy="1412776"/>
          </a:xfrm>
          <a:prstGeom prst="rect">
            <a:avLst/>
          </a:prstGeom>
        </p:spPr>
      </p:pic>
      <p:pic>
        <p:nvPicPr>
          <p:cNvPr id="24" name="Afbeelding 23" descr="blij5.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635896" y="5445224"/>
            <a:ext cx="1130222" cy="1412776"/>
          </a:xfrm>
          <a:prstGeom prst="rect">
            <a:avLst/>
          </a:prstGeom>
        </p:spPr>
      </p:pic>
      <p:pic>
        <p:nvPicPr>
          <p:cNvPr id="25" name="Afbeelding 24" descr="blij-gezicht 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27784" y="5445224"/>
            <a:ext cx="1061705" cy="1412776"/>
          </a:xfrm>
          <a:prstGeom prst="rect">
            <a:avLst/>
          </a:prstGeom>
        </p:spPr>
      </p:pic>
      <p:sp>
        <p:nvSpPr>
          <p:cNvPr id="27" name="PIJL-OMLAAG 26"/>
          <p:cNvSpPr/>
          <p:nvPr/>
        </p:nvSpPr>
        <p:spPr>
          <a:xfrm rot="18367347">
            <a:off x="4402237" y="923041"/>
            <a:ext cx="432048" cy="5415856"/>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Afbeelding 27" descr="blij 8.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7452320" y="5439330"/>
            <a:ext cx="1728192" cy="1418670"/>
          </a:xfrm>
          <a:prstGeom prst="rect">
            <a:avLst/>
          </a:prstGeom>
        </p:spPr>
      </p:pic>
      <p:pic>
        <p:nvPicPr>
          <p:cNvPr id="13" name="Afbeelding 12" descr="blij 6.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644008" y="5445225"/>
            <a:ext cx="1327958" cy="1412776"/>
          </a:xfrm>
          <a:prstGeom prst="rect">
            <a:avLst/>
          </a:prstGeom>
        </p:spPr>
      </p:pic>
      <p:sp>
        <p:nvSpPr>
          <p:cNvPr id="29" name="PIJL-OMLAAG 28"/>
          <p:cNvSpPr/>
          <p:nvPr/>
        </p:nvSpPr>
        <p:spPr>
          <a:xfrm rot="19567209">
            <a:off x="2696238" y="2217905"/>
            <a:ext cx="432048" cy="3434243"/>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0" y="2348880"/>
            <a:ext cx="9144000" cy="2520280"/>
          </a:xfrm>
        </p:spPr>
        <p:txBody>
          <a:bodyPr>
            <a:normAutofit/>
          </a:bodyPr>
          <a:lstStyle/>
          <a:p>
            <a:pPr>
              <a:buNone/>
            </a:pPr>
            <a:r>
              <a:rPr lang="nl-NL" sz="2800" dirty="0">
                <a:solidFill>
                  <a:srgbClr val="0000FF"/>
                </a:solidFill>
              </a:rPr>
              <a:t>In tweetallen, 2 minuten elk, de één luistert ander praat.</a:t>
            </a:r>
          </a:p>
          <a:p>
            <a:pPr marL="0" indent="0">
              <a:buNone/>
            </a:pPr>
            <a:r>
              <a:rPr lang="nl-NL" sz="2800" dirty="0">
                <a:solidFill>
                  <a:srgbClr val="0000FF"/>
                </a:solidFill>
              </a:rPr>
              <a:t>Focus op een recente gebeurtenis waarin je </a:t>
            </a:r>
            <a:r>
              <a:rPr lang="nl-NL" sz="2800" b="1" u="sng" dirty="0">
                <a:solidFill>
                  <a:srgbClr val="0000FF"/>
                </a:solidFill>
              </a:rPr>
              <a:t>energie, blijheid of geluk </a:t>
            </a:r>
            <a:r>
              <a:rPr lang="nl-NL" sz="2800" dirty="0">
                <a:solidFill>
                  <a:srgbClr val="0000FF"/>
                </a:solidFill>
              </a:rPr>
              <a:t>voelde.</a:t>
            </a:r>
          </a:p>
          <a:p>
            <a:pPr marL="0" indent="0">
              <a:buNone/>
            </a:pPr>
            <a:r>
              <a:rPr lang="nl-NL" sz="2800" dirty="0">
                <a:solidFill>
                  <a:srgbClr val="0000FF"/>
                </a:solidFill>
              </a:rPr>
              <a:t>Deel in de hele groep de titel van jouw ervaring en laat je gevoelens op je gezicht zien</a:t>
            </a:r>
          </a:p>
        </p:txBody>
      </p:sp>
    </p:spTree>
    <p:extLst>
      <p:ext uri="{BB962C8B-B14F-4D97-AF65-F5344CB8AC3E}">
        <p14:creationId xmlns:p14="http://schemas.microsoft.com/office/powerpoint/2010/main" val="35269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0-#ppt_w/2"/>
                                          </p:val>
                                        </p:tav>
                                        <p:tav tm="100000">
                                          <p:val>
                                            <p:strVal val="#ppt_x"/>
                                          </p:val>
                                        </p:tav>
                                      </p:tavLst>
                                    </p:anim>
                                    <p:anim calcmode="lin" valueType="num">
                                      <p:cBhvr additive="base">
                                        <p:cTn id="56" dur="500" fill="hold"/>
                                        <p:tgtEl>
                                          <p:spTgt spid="29"/>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0-#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0-#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0-#ppt_w/2"/>
                                          </p:val>
                                        </p:tav>
                                        <p:tav tm="100000">
                                          <p:val>
                                            <p:strVal val="#ppt_x"/>
                                          </p:val>
                                        </p:tav>
                                      </p:tavLst>
                                    </p:anim>
                                    <p:anim calcmode="lin" valueType="num">
                                      <p:cBhvr additive="base">
                                        <p:cTn id="80" dur="500" fill="hold"/>
                                        <p:tgtEl>
                                          <p:spTgt spid="17"/>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0-#ppt_w/2"/>
                                          </p:val>
                                        </p:tav>
                                        <p:tav tm="100000">
                                          <p:val>
                                            <p:strVal val="#ppt_x"/>
                                          </p:val>
                                        </p:tav>
                                      </p:tavLst>
                                    </p:anim>
                                    <p:anim calcmode="lin" valueType="num">
                                      <p:cBhvr additive="base">
                                        <p:cTn id="8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animBg="1"/>
      <p:bldP spid="18" grpId="0" animBg="1"/>
      <p:bldP spid="27" grpId="0" animBg="1"/>
      <p:bldP spid="29"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13"/>
          <p:cNvSpPr>
            <a:spLocks noChangeArrowheads="1"/>
          </p:cNvSpPr>
          <p:nvPr/>
        </p:nvSpPr>
        <p:spPr bwMode="auto">
          <a:xfrm>
            <a:off x="119970" y="82717"/>
            <a:ext cx="338437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nl-NL" sz="2600" b="1" i="0" u="none" strike="noStrike" cap="none" normalizeH="0" baseline="0" dirty="0" bmk="">
                <a:ln>
                  <a:noFill/>
                </a:ln>
                <a:solidFill>
                  <a:srgbClr val="0000FF"/>
                </a:solidFill>
                <a:effectLst/>
                <a:latin typeface="Arial" pitchFamily="34" charset="0"/>
                <a:ea typeface="Times New Roman" pitchFamily="18" charset="0"/>
                <a:cs typeface="Times New Roman" pitchFamily="18" charset="0"/>
              </a:rPr>
              <a:t>4 </a:t>
            </a:r>
            <a:r>
              <a:rPr kumimoji="0" lang="nl-NL" sz="2600" b="1" i="0" u="none" strike="noStrike" cap="none" normalizeH="0" baseline="0" dirty="0" err="1" bmk="">
                <a:ln>
                  <a:noFill/>
                </a:ln>
                <a:solidFill>
                  <a:srgbClr val="0000FF"/>
                </a:solidFill>
                <a:effectLst/>
                <a:latin typeface="Arial" pitchFamily="34" charset="0"/>
                <a:ea typeface="Times New Roman" pitchFamily="18" charset="0"/>
                <a:cs typeface="Times New Roman" pitchFamily="18" charset="0"/>
              </a:rPr>
              <a:t>Staps</a:t>
            </a:r>
            <a:r>
              <a:rPr kumimoji="0" lang="nl-NL" sz="2600" b="1" i="0" u="none" strike="noStrike" cap="none" normalizeH="0" baseline="0" dirty="0" bmk="">
                <a:ln>
                  <a:noFill/>
                </a:ln>
                <a:solidFill>
                  <a:srgbClr val="0000FF"/>
                </a:solidFill>
                <a:effectLst/>
                <a:latin typeface="Arial" pitchFamily="34" charset="0"/>
                <a:ea typeface="Times New Roman" pitchFamily="18" charset="0"/>
                <a:cs typeface="Times New Roman" pitchFamily="18" charset="0"/>
              </a:rPr>
              <a:t> Leer Proces</a:t>
            </a:r>
            <a:endParaRPr kumimoji="0" lang="nl-NL" sz="8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108" name="Text Box 12"/>
          <p:cNvSpPr txBox="1">
            <a:spLocks noChangeArrowheads="1"/>
          </p:cNvSpPr>
          <p:nvPr/>
        </p:nvSpPr>
        <p:spPr bwMode="auto">
          <a:xfrm>
            <a:off x="232851" y="5733256"/>
            <a:ext cx="3614533" cy="504055"/>
          </a:xfrm>
          <a:prstGeom prst="rect">
            <a:avLst/>
          </a:prstGeom>
          <a:solidFill>
            <a:schemeClr val="tx2">
              <a:lumMod val="20000"/>
              <a:lumOff val="80000"/>
            </a:schemeClr>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kumimoji="0" lang="nl-NL" sz="20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4</a:t>
            </a:r>
            <a:r>
              <a:rPr kumimoji="0" lang="nl-NL" sz="20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a:t>
            </a:r>
            <a:r>
              <a:rPr kumimoji="0" lang="nl-NL" sz="2000" b="1" i="0" u="none" strike="noStrike" cap="none" normalizeH="0" dirty="0" bmk="">
                <a:ln>
                  <a:noFill/>
                </a:ln>
                <a:solidFill>
                  <a:srgbClr val="0000FF"/>
                </a:solidFill>
                <a:effectLst/>
                <a:latin typeface="Arial" pitchFamily="34" charset="0"/>
                <a:ea typeface="MS Mincho" pitchFamily="49" charset="-128"/>
                <a:cs typeface="Times New Roman" pitchFamily="18" charset="0"/>
              </a:rPr>
              <a:t> </a:t>
            </a:r>
            <a:r>
              <a:rPr kumimoji="0" lang="nl-NL" sz="20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Onbewust bekwaam</a:t>
            </a:r>
            <a:endParaRPr kumimoji="0" lang="nl-NL" sz="1400" b="0" i="0" u="none" strike="noStrike" cap="none" normalizeH="0" baseline="0" dirty="0">
              <a:ln>
                <a:noFill/>
              </a:ln>
              <a:solidFill>
                <a:srgbClr val="0000FF"/>
              </a:solidFill>
              <a:effectLst/>
              <a:latin typeface="Arial" pitchFamily="34" charset="0"/>
              <a:cs typeface="Arial" pitchFamily="34" charset="0"/>
            </a:endParaRPr>
          </a:p>
        </p:txBody>
      </p:sp>
      <p:sp>
        <p:nvSpPr>
          <p:cNvPr id="4107" name="Text Box 11"/>
          <p:cNvSpPr txBox="1">
            <a:spLocks noChangeArrowheads="1"/>
          </p:cNvSpPr>
          <p:nvPr/>
        </p:nvSpPr>
        <p:spPr bwMode="auto">
          <a:xfrm>
            <a:off x="232851" y="764705"/>
            <a:ext cx="3615047" cy="425017"/>
          </a:xfrm>
          <a:prstGeom prst="rect">
            <a:avLst/>
          </a:prstGeom>
          <a:solidFill>
            <a:schemeClr val="tx2">
              <a:lumMod val="20000"/>
              <a:lumOff val="80000"/>
            </a:schemeClr>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kumimoji="0" lang="nl-NL" sz="20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1</a:t>
            </a:r>
            <a:r>
              <a:rPr kumimoji="0" lang="nl-NL" sz="20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a:t>
            </a:r>
            <a:r>
              <a:rPr kumimoji="0" lang="nl-NL" sz="2000" b="1" i="0" u="none" strike="noStrike" cap="none" normalizeH="0" dirty="0" bmk="">
                <a:ln>
                  <a:noFill/>
                </a:ln>
                <a:solidFill>
                  <a:srgbClr val="0000FF"/>
                </a:solidFill>
                <a:effectLst/>
                <a:latin typeface="Arial" pitchFamily="34" charset="0"/>
                <a:ea typeface="MS Mincho" pitchFamily="49" charset="-128"/>
                <a:cs typeface="Times New Roman" pitchFamily="18" charset="0"/>
              </a:rPr>
              <a:t> </a:t>
            </a:r>
            <a:r>
              <a:rPr lang="nl-NL" sz="2000" b="1" dirty="0" bmk="">
                <a:solidFill>
                  <a:srgbClr val="0000FF"/>
                </a:solidFill>
                <a:latin typeface="Arial" pitchFamily="34" charset="0"/>
                <a:ea typeface="MS Mincho" pitchFamily="49" charset="-128"/>
                <a:cs typeface="Times New Roman" pitchFamily="18" charset="0"/>
              </a:rPr>
              <a:t>O</a:t>
            </a:r>
            <a:r>
              <a:rPr kumimoji="0" lang="nl-NL" sz="20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nbewust </a:t>
            </a:r>
            <a:r>
              <a:rPr lang="nl-NL" sz="2000" b="1" dirty="0" bmk="">
                <a:solidFill>
                  <a:srgbClr val="0000FF"/>
                </a:solidFill>
                <a:latin typeface="Arial" pitchFamily="34" charset="0"/>
                <a:ea typeface="MS Mincho" pitchFamily="49" charset="-128"/>
                <a:cs typeface="Times New Roman" pitchFamily="18" charset="0"/>
              </a:rPr>
              <a:t>o</a:t>
            </a:r>
            <a:r>
              <a:rPr kumimoji="0" lang="nl-NL" sz="20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nbekwaam</a:t>
            </a:r>
            <a:endParaRPr kumimoji="0" lang="nl-NL" sz="1400" b="0" i="0" u="none" strike="noStrike" cap="none" normalizeH="0" baseline="0" dirty="0">
              <a:ln>
                <a:noFill/>
              </a:ln>
              <a:solidFill>
                <a:srgbClr val="0000FF"/>
              </a:solidFill>
              <a:effectLst/>
              <a:latin typeface="Arial" pitchFamily="34" charset="0"/>
              <a:cs typeface="Arial" pitchFamily="34" charset="0"/>
            </a:endParaRPr>
          </a:p>
        </p:txBody>
      </p:sp>
      <p:sp>
        <p:nvSpPr>
          <p:cNvPr id="4106" name="Text Box 10"/>
          <p:cNvSpPr txBox="1">
            <a:spLocks noChangeArrowheads="1"/>
          </p:cNvSpPr>
          <p:nvPr/>
        </p:nvSpPr>
        <p:spPr bwMode="auto">
          <a:xfrm>
            <a:off x="232851" y="2420888"/>
            <a:ext cx="3615046" cy="418747"/>
          </a:xfrm>
          <a:prstGeom prst="rect">
            <a:avLst/>
          </a:prstGeom>
          <a:solidFill>
            <a:schemeClr val="tx2">
              <a:lumMod val="20000"/>
              <a:lumOff val="80000"/>
            </a:schemeClr>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kumimoji="0" lang="nl-NL" sz="20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2</a:t>
            </a:r>
            <a:r>
              <a:rPr kumimoji="0" lang="nl-NL" sz="20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a:t>
            </a:r>
            <a:r>
              <a:rPr kumimoji="0" lang="nl-NL" sz="2000" b="1" i="0" u="none" strike="noStrike" cap="none" normalizeH="0" dirty="0" bmk="">
                <a:ln>
                  <a:noFill/>
                </a:ln>
                <a:solidFill>
                  <a:srgbClr val="0000FF"/>
                </a:solidFill>
                <a:effectLst/>
                <a:latin typeface="Arial" pitchFamily="34" charset="0"/>
                <a:ea typeface="MS Mincho" pitchFamily="49" charset="-128"/>
                <a:cs typeface="Times New Roman" pitchFamily="18" charset="0"/>
              </a:rPr>
              <a:t> </a:t>
            </a:r>
            <a:r>
              <a:rPr kumimoji="0" lang="nl-NL" sz="20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Bewust onbekwaam</a:t>
            </a:r>
            <a:endParaRPr kumimoji="0" lang="nl-NL" sz="1400" b="0" i="0" u="none" strike="noStrike" cap="none" normalizeH="0" baseline="0" dirty="0">
              <a:ln>
                <a:noFill/>
              </a:ln>
              <a:solidFill>
                <a:srgbClr val="0000FF"/>
              </a:solidFill>
              <a:effectLst/>
              <a:latin typeface="Arial" pitchFamily="34" charset="0"/>
              <a:cs typeface="Arial" pitchFamily="34" charset="0"/>
            </a:endParaRPr>
          </a:p>
        </p:txBody>
      </p:sp>
      <p:sp>
        <p:nvSpPr>
          <p:cNvPr id="4105" name="Text Box 9"/>
          <p:cNvSpPr txBox="1">
            <a:spLocks noChangeArrowheads="1"/>
          </p:cNvSpPr>
          <p:nvPr/>
        </p:nvSpPr>
        <p:spPr bwMode="auto">
          <a:xfrm>
            <a:off x="232216" y="4005064"/>
            <a:ext cx="3615046" cy="418747"/>
          </a:xfrm>
          <a:prstGeom prst="rect">
            <a:avLst/>
          </a:prstGeom>
          <a:solidFill>
            <a:schemeClr val="tx2">
              <a:lumMod val="20000"/>
              <a:lumOff val="80000"/>
            </a:schemeClr>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kumimoji="0" lang="nl-NL" sz="2000" b="1" i="0" u="none" strike="noStrike" cap="none" normalizeH="0" baseline="0" dirty="0">
                <a:ln>
                  <a:noFill/>
                </a:ln>
                <a:solidFill>
                  <a:srgbClr val="0000FF"/>
                </a:solidFill>
                <a:effectLst/>
                <a:latin typeface="Arial" pitchFamily="34" charset="0"/>
                <a:ea typeface="MS Mincho" pitchFamily="49" charset="-128"/>
                <a:cs typeface="Times New Roman" pitchFamily="18" charset="0"/>
              </a:rPr>
              <a:t>3</a:t>
            </a:r>
            <a:r>
              <a:rPr kumimoji="0" lang="nl-NL" sz="2000" b="1" i="0" u="none" strike="noStrike" cap="none" normalizeH="0" baseline="0" dirty="0" bmk="">
                <a:ln>
                  <a:noFill/>
                </a:ln>
                <a:solidFill>
                  <a:srgbClr val="0000FF"/>
                </a:solidFill>
                <a:effectLst/>
                <a:latin typeface="Arial" pitchFamily="34" charset="0"/>
                <a:ea typeface="MS Mincho" pitchFamily="49" charset="-128"/>
                <a:cs typeface="Times New Roman" pitchFamily="18" charset="0"/>
              </a:rPr>
              <a:t>.</a:t>
            </a:r>
            <a:r>
              <a:rPr kumimoji="0" lang="nl-NL" sz="2000" b="1" i="0" u="none" strike="noStrike" cap="none" normalizeH="0" dirty="0" bmk="">
                <a:ln>
                  <a:noFill/>
                </a:ln>
                <a:solidFill>
                  <a:srgbClr val="0000FF"/>
                </a:solidFill>
                <a:effectLst/>
                <a:latin typeface="Arial" pitchFamily="34" charset="0"/>
                <a:ea typeface="MS Mincho" pitchFamily="49" charset="-128"/>
                <a:cs typeface="Times New Roman" pitchFamily="18" charset="0"/>
              </a:rPr>
              <a:t> </a:t>
            </a:r>
            <a:r>
              <a:rPr lang="nl-NL" sz="2000" b="1" dirty="0" bmk="">
                <a:solidFill>
                  <a:srgbClr val="0000FF"/>
                </a:solidFill>
                <a:latin typeface="Arial" pitchFamily="34" charset="0"/>
                <a:ea typeface="MS Mincho" pitchFamily="49" charset="-128"/>
                <a:cs typeface="Times New Roman" pitchFamily="18" charset="0"/>
              </a:rPr>
              <a:t>Bewust bekwaam</a:t>
            </a:r>
            <a:endParaRPr kumimoji="0" lang="nl-NL" sz="1400" b="0" i="0" u="none" strike="noStrike" cap="none" normalizeH="0" baseline="0" dirty="0">
              <a:ln>
                <a:noFill/>
              </a:ln>
              <a:solidFill>
                <a:srgbClr val="0000FF"/>
              </a:solidFill>
              <a:effectLst/>
              <a:latin typeface="Arial" pitchFamily="34" charset="0"/>
              <a:cs typeface="Arial" pitchFamily="34" charset="0"/>
            </a:endParaRPr>
          </a:p>
        </p:txBody>
      </p:sp>
      <p:sp>
        <p:nvSpPr>
          <p:cNvPr id="4101" name="Text Box 5"/>
          <p:cNvSpPr txBox="1">
            <a:spLocks noChangeArrowheads="1"/>
          </p:cNvSpPr>
          <p:nvPr/>
        </p:nvSpPr>
        <p:spPr bwMode="auto">
          <a:xfrm>
            <a:off x="185586" y="2048034"/>
            <a:ext cx="2148092" cy="30711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15900" algn="l"/>
              </a:tabLst>
            </a:pPr>
            <a:r>
              <a:rPr lang="nl-NL" sz="1400" b="1" dirty="0">
                <a:solidFill>
                  <a:srgbClr val="0000FF"/>
                </a:solidFill>
                <a:latin typeface="Arial" pitchFamily="34" charset="0"/>
                <a:ea typeface="MS Mincho" pitchFamily="49" charset="-128"/>
                <a:cs typeface="Times New Roman" pitchFamily="18" charset="0"/>
              </a:rPr>
              <a:t>Bewust worden</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100" name="Text Box 4"/>
          <p:cNvSpPr txBox="1">
            <a:spLocks noChangeArrowheads="1"/>
          </p:cNvSpPr>
          <p:nvPr/>
        </p:nvSpPr>
        <p:spPr bwMode="auto">
          <a:xfrm>
            <a:off x="255326" y="3674524"/>
            <a:ext cx="1257234" cy="30711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15900" algn="l"/>
              </a:tabLst>
            </a:pPr>
            <a:r>
              <a:rPr lang="nl-NL" sz="1400" b="1" dirty="0">
                <a:solidFill>
                  <a:srgbClr val="0000FF"/>
                </a:solidFill>
                <a:latin typeface="Arial" pitchFamily="34" charset="0"/>
                <a:ea typeface="MS Mincho" pitchFamily="49" charset="-128"/>
                <a:cs typeface="Times New Roman" pitchFamily="18" charset="0"/>
              </a:rPr>
              <a:t>Oefenen</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099" name="Text Box 3"/>
          <p:cNvSpPr txBox="1">
            <a:spLocks noChangeArrowheads="1"/>
          </p:cNvSpPr>
          <p:nvPr/>
        </p:nvSpPr>
        <p:spPr bwMode="auto">
          <a:xfrm>
            <a:off x="276193" y="5393768"/>
            <a:ext cx="1600116" cy="30711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15900" algn="l"/>
              </a:tabLst>
            </a:pPr>
            <a:r>
              <a:rPr kumimoji="0" lang="nl-NL" sz="1400" b="1" i="0" u="none" strike="noStrike" cap="none" normalizeH="0" baseline="0" dirty="0" err="1">
                <a:ln>
                  <a:noFill/>
                </a:ln>
                <a:solidFill>
                  <a:srgbClr val="0000FF"/>
                </a:solidFill>
                <a:effectLst/>
                <a:latin typeface="Arial" pitchFamily="34" charset="0"/>
                <a:ea typeface="MS Mincho" pitchFamily="49" charset="-128"/>
                <a:cs typeface="Times New Roman" pitchFamily="18" charset="0"/>
              </a:rPr>
              <a:t>Routineren</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118" name="Rectangle 2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5900" algn="l"/>
              </a:tabLst>
            </a:pPr>
            <a:br>
              <a:rPr kumimoji="0" lang="en-GB" sz="1100" b="0" i="0" u="none" strike="noStrike" cap="none" normalizeH="0" baseline="0">
                <a:ln>
                  <a:noFill/>
                </a:ln>
                <a:solidFill>
                  <a:schemeClr val="tx1"/>
                </a:solidFill>
                <a:effectLst/>
                <a:latin typeface="Arial" pitchFamily="34" charset="0"/>
                <a:ea typeface="MS Mincho" pitchFamily="49" charset="-128"/>
                <a:cs typeface="Times New Roman" pitchFamily="18" charset="0"/>
              </a:rPr>
            </a:br>
            <a:endParaRPr kumimoji="0" lang="en-GB" sz="1800" b="0" i="0" u="none" strike="noStrike" cap="none" normalizeH="0" baseline="0">
              <a:ln>
                <a:noFill/>
              </a:ln>
              <a:solidFill>
                <a:schemeClr val="tx1"/>
              </a:solidFill>
              <a:effectLst/>
              <a:latin typeface="Arial" pitchFamily="34" charset="0"/>
              <a:cs typeface="Arial" pitchFamily="34" charset="0"/>
            </a:endParaRPr>
          </a:p>
        </p:txBody>
      </p:sp>
      <p:pic>
        <p:nvPicPr>
          <p:cNvPr id="5122" name="Picture 2" descr="http://images.slideplayer.nl/8/2197953/slides/slide_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46655" y="298961"/>
            <a:ext cx="2183739" cy="1668808"/>
          </a:xfrm>
          <a:prstGeom prst="rect">
            <a:avLst/>
          </a:prstGeom>
          <a:noFill/>
        </p:spPr>
      </p:pic>
      <p:pic>
        <p:nvPicPr>
          <p:cNvPr id="16" name="Picture 2" descr="http://images.slideplayer.nl/8/2197953/slides/slide_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1902182"/>
            <a:ext cx="2092665" cy="1479472"/>
          </a:xfrm>
          <a:prstGeom prst="rect">
            <a:avLst/>
          </a:prstGeom>
          <a:noFill/>
        </p:spPr>
      </p:pic>
      <p:pic>
        <p:nvPicPr>
          <p:cNvPr id="17" name="Picture 2" descr="http://images.slideplayer.nl/8/2197953/slides/slide_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13172" y="3426699"/>
            <a:ext cx="2351718" cy="1766973"/>
          </a:xfrm>
          <a:prstGeom prst="rect">
            <a:avLst/>
          </a:prstGeom>
          <a:noFill/>
        </p:spPr>
      </p:pic>
      <p:pic>
        <p:nvPicPr>
          <p:cNvPr id="18" name="Picture 2" descr="http://images.slideplayer.nl/8/2197953/slides/slide_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85213" y="5096377"/>
            <a:ext cx="2351719" cy="1668808"/>
          </a:xfrm>
          <a:prstGeom prst="rect">
            <a:avLst/>
          </a:prstGeom>
          <a:noFill/>
        </p:spPr>
      </p:pic>
      <p:sp>
        <p:nvSpPr>
          <p:cNvPr id="4104" name="AutoShape 8"/>
          <p:cNvSpPr>
            <a:spLocks noChangeArrowheads="1"/>
          </p:cNvSpPr>
          <p:nvPr/>
        </p:nvSpPr>
        <p:spPr bwMode="auto">
          <a:xfrm>
            <a:off x="1388847" y="1330374"/>
            <a:ext cx="1152127" cy="945872"/>
          </a:xfrm>
          <a:prstGeom prst="downArrow">
            <a:avLst>
              <a:gd name="adj1" fmla="val 50000"/>
              <a:gd name="adj2" fmla="val 25000"/>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03" name="AutoShape 7"/>
          <p:cNvSpPr>
            <a:spLocks noChangeArrowheads="1"/>
          </p:cNvSpPr>
          <p:nvPr/>
        </p:nvSpPr>
        <p:spPr bwMode="auto">
          <a:xfrm>
            <a:off x="1388847" y="2925894"/>
            <a:ext cx="1152127" cy="938518"/>
          </a:xfrm>
          <a:prstGeom prst="downArrow">
            <a:avLst>
              <a:gd name="adj1" fmla="val 50000"/>
              <a:gd name="adj2" fmla="val 25000"/>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02" name="AutoShape 6"/>
          <p:cNvSpPr>
            <a:spLocks noChangeArrowheads="1"/>
          </p:cNvSpPr>
          <p:nvPr/>
        </p:nvSpPr>
        <p:spPr bwMode="auto">
          <a:xfrm>
            <a:off x="1317297" y="4489549"/>
            <a:ext cx="1152127" cy="971350"/>
          </a:xfrm>
          <a:prstGeom prst="downArrow">
            <a:avLst>
              <a:gd name="adj1" fmla="val 50000"/>
              <a:gd name="adj2" fmla="val 25000"/>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 name="Rechthoek 2">
            <a:extLst>
              <a:ext uri="{FF2B5EF4-FFF2-40B4-BE49-F238E27FC236}">
                <a16:creationId xmlns:a16="http://schemas.microsoft.com/office/drawing/2014/main" id="{C4B42286-0CEE-451F-9EF1-567AE97D7CFC}"/>
              </a:ext>
            </a:extLst>
          </p:cNvPr>
          <p:cNvSpPr/>
          <p:nvPr/>
        </p:nvSpPr>
        <p:spPr>
          <a:xfrm>
            <a:off x="4446655" y="-112301"/>
            <a:ext cx="2448272" cy="523220"/>
          </a:xfrm>
          <a:prstGeom prst="rect">
            <a:avLst/>
          </a:prstGeom>
          <a:noFill/>
        </p:spPr>
        <p:txBody>
          <a:bodyPr wrap="square" lIns="91440" tIns="45720" rIns="91440" bIns="45720">
            <a:spAutoFit/>
          </a:bodyPr>
          <a:lstStyle/>
          <a:p>
            <a:pPr algn="ctr"/>
            <a:r>
              <a:rPr lang="nl-NL" sz="2800" b="1" dirty="0">
                <a:ln w="22225">
                  <a:solidFill>
                    <a:schemeClr val="accent2"/>
                  </a:solidFill>
                  <a:prstDash val="solid"/>
                </a:ln>
                <a:solidFill>
                  <a:schemeClr val="accent2">
                    <a:lumMod val="40000"/>
                    <a:lumOff val="60000"/>
                  </a:schemeClr>
                </a:solidFill>
              </a:rPr>
              <a:t>Hoe voel je je?</a:t>
            </a:r>
            <a:endParaRPr lang="nl-NL" sz="2800" b="1" cap="none" spc="0" dirty="0">
              <a:ln w="22225">
                <a:solidFill>
                  <a:schemeClr val="accent2"/>
                </a:solidFill>
                <a:prstDash val="solid"/>
              </a:ln>
              <a:solidFill>
                <a:schemeClr val="accent2">
                  <a:lumMod val="40000"/>
                  <a:lumOff val="60000"/>
                </a:schemeClr>
              </a:solidFill>
              <a:effectLst/>
            </a:endParaRPr>
          </a:p>
        </p:txBody>
      </p:sp>
      <p:sp>
        <p:nvSpPr>
          <p:cNvPr id="4" name="Pijl: omlaag 3">
            <a:extLst>
              <a:ext uri="{FF2B5EF4-FFF2-40B4-BE49-F238E27FC236}">
                <a16:creationId xmlns:a16="http://schemas.microsoft.com/office/drawing/2014/main" id="{9FD19873-A81E-4D07-8C55-5E9A5A2C1721}"/>
              </a:ext>
            </a:extLst>
          </p:cNvPr>
          <p:cNvSpPr/>
          <p:nvPr/>
        </p:nvSpPr>
        <p:spPr>
          <a:xfrm>
            <a:off x="5489180" y="1743754"/>
            <a:ext cx="278323" cy="49082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Pijl: omlaag 23">
            <a:extLst>
              <a:ext uri="{FF2B5EF4-FFF2-40B4-BE49-F238E27FC236}">
                <a16:creationId xmlns:a16="http://schemas.microsoft.com/office/drawing/2014/main" id="{04244901-6EB4-4F94-8539-F0437EF035D3}"/>
              </a:ext>
            </a:extLst>
          </p:cNvPr>
          <p:cNvSpPr/>
          <p:nvPr/>
        </p:nvSpPr>
        <p:spPr>
          <a:xfrm>
            <a:off x="5541586" y="3207359"/>
            <a:ext cx="278323" cy="664335"/>
          </a:xfrm>
          <a:prstGeom prst="downArrow">
            <a:avLst/>
          </a:prstGeom>
          <a:solidFill>
            <a:schemeClr val="tx2">
              <a:lumMod val="60000"/>
              <a:lumOff val="40000"/>
            </a:schemeClr>
          </a:solidFill>
          <a:ln>
            <a:solidFill>
              <a:srgbClr val="1533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Pijl: omlaag 24">
            <a:extLst>
              <a:ext uri="{FF2B5EF4-FFF2-40B4-BE49-F238E27FC236}">
                <a16:creationId xmlns:a16="http://schemas.microsoft.com/office/drawing/2014/main" id="{6209B509-109A-4AE3-8D93-1236AF3CB73F}"/>
              </a:ext>
            </a:extLst>
          </p:cNvPr>
          <p:cNvSpPr/>
          <p:nvPr/>
        </p:nvSpPr>
        <p:spPr>
          <a:xfrm>
            <a:off x="5549869" y="4854628"/>
            <a:ext cx="278323" cy="58984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ekstvak 27">
            <a:extLst>
              <a:ext uri="{FF2B5EF4-FFF2-40B4-BE49-F238E27FC236}">
                <a16:creationId xmlns:a16="http://schemas.microsoft.com/office/drawing/2014/main" id="{71B8ABCD-0219-4929-A38A-7CC2CD8252B2}"/>
              </a:ext>
            </a:extLst>
          </p:cNvPr>
          <p:cNvSpPr txBox="1"/>
          <p:nvPr/>
        </p:nvSpPr>
        <p:spPr>
          <a:xfrm>
            <a:off x="7398950" y="1189722"/>
            <a:ext cx="1309637" cy="400110"/>
          </a:xfrm>
          <a:prstGeom prst="rect">
            <a:avLst/>
          </a:prstGeom>
          <a:noFill/>
        </p:spPr>
        <p:txBody>
          <a:bodyPr wrap="square" rtlCol="0">
            <a:spAutoFit/>
          </a:bodyPr>
          <a:lstStyle/>
          <a:p>
            <a:r>
              <a:rPr lang="nl-NL" sz="2000" b="1" dirty="0">
                <a:solidFill>
                  <a:srgbClr val="0000FF"/>
                </a:solidFill>
              </a:rPr>
              <a:t>1 neutraal</a:t>
            </a:r>
            <a:endParaRPr lang="nl-NL" sz="1100" b="1" dirty="0">
              <a:solidFill>
                <a:srgbClr val="0000FF"/>
              </a:solidFill>
            </a:endParaRPr>
          </a:p>
        </p:txBody>
      </p:sp>
      <p:sp>
        <p:nvSpPr>
          <p:cNvPr id="29" name="Tekstvak 28">
            <a:extLst>
              <a:ext uri="{FF2B5EF4-FFF2-40B4-BE49-F238E27FC236}">
                <a16:creationId xmlns:a16="http://schemas.microsoft.com/office/drawing/2014/main" id="{7B065000-C54B-4F81-8580-0E64547CF617}"/>
              </a:ext>
            </a:extLst>
          </p:cNvPr>
          <p:cNvSpPr txBox="1"/>
          <p:nvPr/>
        </p:nvSpPr>
        <p:spPr>
          <a:xfrm>
            <a:off x="7406865" y="2641918"/>
            <a:ext cx="1554311" cy="400110"/>
          </a:xfrm>
          <a:prstGeom prst="rect">
            <a:avLst/>
          </a:prstGeom>
          <a:noFill/>
        </p:spPr>
        <p:txBody>
          <a:bodyPr wrap="square" rtlCol="0">
            <a:spAutoFit/>
          </a:bodyPr>
          <a:lstStyle/>
          <a:p>
            <a:r>
              <a:rPr lang="nl-NL" sz="2000" b="1" dirty="0">
                <a:solidFill>
                  <a:srgbClr val="0000FF"/>
                </a:solidFill>
              </a:rPr>
              <a:t>2b uitdaging</a:t>
            </a:r>
            <a:endParaRPr lang="nl-NL" sz="1100" b="1" dirty="0">
              <a:solidFill>
                <a:srgbClr val="0000FF"/>
              </a:solidFill>
            </a:endParaRPr>
          </a:p>
        </p:txBody>
      </p:sp>
      <p:sp>
        <p:nvSpPr>
          <p:cNvPr id="30" name="Tekstvak 29">
            <a:extLst>
              <a:ext uri="{FF2B5EF4-FFF2-40B4-BE49-F238E27FC236}">
                <a16:creationId xmlns:a16="http://schemas.microsoft.com/office/drawing/2014/main" id="{AEEDAA92-D32A-40AB-BEDD-D7E25BC1CA0E}"/>
              </a:ext>
            </a:extLst>
          </p:cNvPr>
          <p:cNvSpPr txBox="1"/>
          <p:nvPr/>
        </p:nvSpPr>
        <p:spPr>
          <a:xfrm>
            <a:off x="7504635" y="2254199"/>
            <a:ext cx="1478584" cy="523220"/>
          </a:xfrm>
          <a:prstGeom prst="rect">
            <a:avLst/>
          </a:prstGeom>
          <a:noFill/>
        </p:spPr>
        <p:txBody>
          <a:bodyPr wrap="square" rtlCol="0">
            <a:spAutoFit/>
          </a:bodyPr>
          <a:lstStyle/>
          <a:p>
            <a:r>
              <a:rPr lang="en-US" sz="2800" b="1" dirty="0">
                <a:solidFill>
                  <a:srgbClr val="FF0000"/>
                </a:solidFill>
              </a:rPr>
              <a:t>2a angst</a:t>
            </a:r>
            <a:endParaRPr lang="nl-NL" sz="1400" b="1" dirty="0">
              <a:solidFill>
                <a:srgbClr val="FF0000"/>
              </a:solidFill>
            </a:endParaRPr>
          </a:p>
        </p:txBody>
      </p:sp>
      <p:sp>
        <p:nvSpPr>
          <p:cNvPr id="31" name="Tekstvak 30">
            <a:extLst>
              <a:ext uri="{FF2B5EF4-FFF2-40B4-BE49-F238E27FC236}">
                <a16:creationId xmlns:a16="http://schemas.microsoft.com/office/drawing/2014/main" id="{AC0EDF0A-92AA-45B6-B113-7EA6F591A0C2}"/>
              </a:ext>
            </a:extLst>
          </p:cNvPr>
          <p:cNvSpPr txBox="1"/>
          <p:nvPr/>
        </p:nvSpPr>
        <p:spPr>
          <a:xfrm>
            <a:off x="7305789" y="4221088"/>
            <a:ext cx="1755987" cy="400110"/>
          </a:xfrm>
          <a:prstGeom prst="rect">
            <a:avLst/>
          </a:prstGeom>
          <a:noFill/>
        </p:spPr>
        <p:txBody>
          <a:bodyPr wrap="square" rtlCol="0">
            <a:spAutoFit/>
          </a:bodyPr>
          <a:lstStyle/>
          <a:p>
            <a:r>
              <a:rPr lang="nl-NL" sz="2000" b="1" dirty="0">
                <a:solidFill>
                  <a:srgbClr val="0000FF"/>
                </a:solidFill>
              </a:rPr>
              <a:t>3 beter gevoel</a:t>
            </a:r>
            <a:endParaRPr lang="nl-NL" sz="1100" b="1" dirty="0">
              <a:solidFill>
                <a:srgbClr val="0000FF"/>
              </a:solidFill>
            </a:endParaRPr>
          </a:p>
        </p:txBody>
      </p:sp>
      <p:sp>
        <p:nvSpPr>
          <p:cNvPr id="32" name="Tekstvak 31">
            <a:extLst>
              <a:ext uri="{FF2B5EF4-FFF2-40B4-BE49-F238E27FC236}">
                <a16:creationId xmlns:a16="http://schemas.microsoft.com/office/drawing/2014/main" id="{FCC3DFD7-DE7F-40D2-A3BC-2E16AB263F9E}"/>
              </a:ext>
            </a:extLst>
          </p:cNvPr>
          <p:cNvSpPr txBox="1"/>
          <p:nvPr/>
        </p:nvSpPr>
        <p:spPr>
          <a:xfrm>
            <a:off x="7159330" y="5724179"/>
            <a:ext cx="2065856" cy="400110"/>
          </a:xfrm>
          <a:prstGeom prst="rect">
            <a:avLst/>
          </a:prstGeom>
          <a:noFill/>
        </p:spPr>
        <p:txBody>
          <a:bodyPr wrap="square" rtlCol="0">
            <a:spAutoFit/>
          </a:bodyPr>
          <a:lstStyle/>
          <a:p>
            <a:r>
              <a:rPr lang="nl-NL" sz="2000" b="1" dirty="0">
                <a:solidFill>
                  <a:srgbClr val="0000FF"/>
                </a:solidFill>
              </a:rPr>
              <a:t>4 succes ervaring</a:t>
            </a:r>
            <a:endParaRPr lang="nl-NL" sz="1100" b="1" dirty="0">
              <a:solidFill>
                <a:srgbClr val="0000FF"/>
              </a:solidFill>
            </a:endParaRPr>
          </a:p>
        </p:txBody>
      </p:sp>
      <p:sp>
        <p:nvSpPr>
          <p:cNvPr id="33" name="Rechthoek 32">
            <a:extLst>
              <a:ext uri="{FF2B5EF4-FFF2-40B4-BE49-F238E27FC236}">
                <a16:creationId xmlns:a16="http://schemas.microsoft.com/office/drawing/2014/main" id="{D93F5A65-9DDC-455E-BC7F-4ABD57133EF5}"/>
              </a:ext>
            </a:extLst>
          </p:cNvPr>
          <p:cNvSpPr/>
          <p:nvPr/>
        </p:nvSpPr>
        <p:spPr>
          <a:xfrm>
            <a:off x="8694822" y="6487873"/>
            <a:ext cx="316112" cy="276999"/>
          </a:xfrm>
          <a:prstGeom prst="rect">
            <a:avLst/>
          </a:prstGeom>
          <a:noFill/>
        </p:spPr>
        <p:txBody>
          <a:bodyPr wrap="none" lIns="91440" tIns="45720" rIns="91440" bIns="45720">
            <a:spAutoFit/>
          </a:bodyPr>
          <a:lstStyle/>
          <a:p>
            <a:pPr algn="ctr"/>
            <a:r>
              <a:rPr lang="nl-NL" sz="1200" b="0" cap="none" spc="0" dirty="0">
                <a:ln w="0"/>
                <a:solidFill>
                  <a:schemeClr val="bg1">
                    <a:lumMod val="75000"/>
                  </a:schemeClr>
                </a:solidFill>
                <a:effectLst>
                  <a:outerShdw blurRad="38100" dist="19050" dir="2700000" algn="tl" rotWithShape="0">
                    <a:schemeClr val="dk1">
                      <a:alpha val="40000"/>
                    </a:schemeClr>
                  </a:outerShdw>
                </a:effectLst>
              </a:rPr>
              <a:t>M</a:t>
            </a:r>
          </a:p>
        </p:txBody>
      </p:sp>
    </p:spTree>
    <p:extLst>
      <p:ext uri="{BB962C8B-B14F-4D97-AF65-F5344CB8AC3E}">
        <p14:creationId xmlns:p14="http://schemas.microsoft.com/office/powerpoint/2010/main" val="426852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7"/>
                                        </p:tgtEl>
                                        <p:attrNameLst>
                                          <p:attrName>style.visibility</p:attrName>
                                        </p:attrNameLst>
                                      </p:cBhvr>
                                      <p:to>
                                        <p:strVal val="visible"/>
                                      </p:to>
                                    </p:set>
                                    <p:anim calcmode="lin" valueType="num">
                                      <p:cBhvr additive="base">
                                        <p:cTn id="7" dur="500" fill="hold"/>
                                        <p:tgtEl>
                                          <p:spTgt spid="4107"/>
                                        </p:tgtEl>
                                        <p:attrNameLst>
                                          <p:attrName>ppt_x</p:attrName>
                                        </p:attrNameLst>
                                      </p:cBhvr>
                                      <p:tavLst>
                                        <p:tav tm="0">
                                          <p:val>
                                            <p:strVal val="0-#ppt_w/2"/>
                                          </p:val>
                                        </p:tav>
                                        <p:tav tm="100000">
                                          <p:val>
                                            <p:strVal val="#ppt_x"/>
                                          </p:val>
                                        </p:tav>
                                      </p:tavLst>
                                    </p:anim>
                                    <p:anim calcmode="lin" valueType="num">
                                      <p:cBhvr additive="base">
                                        <p:cTn id="8" dur="500" fill="hold"/>
                                        <p:tgtEl>
                                          <p:spTgt spid="410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04"/>
                                        </p:tgtEl>
                                        <p:attrNameLst>
                                          <p:attrName>style.visibility</p:attrName>
                                        </p:attrNameLst>
                                      </p:cBhvr>
                                      <p:to>
                                        <p:strVal val="visible"/>
                                      </p:to>
                                    </p:set>
                                    <p:anim calcmode="lin" valueType="num">
                                      <p:cBhvr additive="base">
                                        <p:cTn id="11" dur="500" fill="hold"/>
                                        <p:tgtEl>
                                          <p:spTgt spid="4104"/>
                                        </p:tgtEl>
                                        <p:attrNameLst>
                                          <p:attrName>ppt_x</p:attrName>
                                        </p:attrNameLst>
                                      </p:cBhvr>
                                      <p:tavLst>
                                        <p:tav tm="0">
                                          <p:val>
                                            <p:strVal val="0-#ppt_w/2"/>
                                          </p:val>
                                        </p:tav>
                                        <p:tav tm="100000">
                                          <p:val>
                                            <p:strVal val="#ppt_x"/>
                                          </p:val>
                                        </p:tav>
                                      </p:tavLst>
                                    </p:anim>
                                    <p:anim calcmode="lin" valueType="num">
                                      <p:cBhvr additive="base">
                                        <p:cTn id="12" dur="500" fill="hold"/>
                                        <p:tgtEl>
                                          <p:spTgt spid="410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01"/>
                                        </p:tgtEl>
                                        <p:attrNameLst>
                                          <p:attrName>style.visibility</p:attrName>
                                        </p:attrNameLst>
                                      </p:cBhvr>
                                      <p:to>
                                        <p:strVal val="visible"/>
                                      </p:to>
                                    </p:set>
                                    <p:anim calcmode="lin" valueType="num">
                                      <p:cBhvr additive="base">
                                        <p:cTn id="15" dur="500" fill="hold"/>
                                        <p:tgtEl>
                                          <p:spTgt spid="4101"/>
                                        </p:tgtEl>
                                        <p:attrNameLst>
                                          <p:attrName>ppt_x</p:attrName>
                                        </p:attrNameLst>
                                      </p:cBhvr>
                                      <p:tavLst>
                                        <p:tav tm="0">
                                          <p:val>
                                            <p:strVal val="0-#ppt_w/2"/>
                                          </p:val>
                                        </p:tav>
                                        <p:tav tm="100000">
                                          <p:val>
                                            <p:strVal val="#ppt_x"/>
                                          </p:val>
                                        </p:tav>
                                      </p:tavLst>
                                    </p:anim>
                                    <p:anim calcmode="lin" valueType="num">
                                      <p:cBhvr additive="base">
                                        <p:cTn id="16" dur="500" fill="hold"/>
                                        <p:tgtEl>
                                          <p:spTgt spid="410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06"/>
                                        </p:tgtEl>
                                        <p:attrNameLst>
                                          <p:attrName>style.visibility</p:attrName>
                                        </p:attrNameLst>
                                      </p:cBhvr>
                                      <p:to>
                                        <p:strVal val="visible"/>
                                      </p:to>
                                    </p:set>
                                    <p:anim calcmode="lin" valueType="num">
                                      <p:cBhvr additive="base">
                                        <p:cTn id="19" dur="500" fill="hold"/>
                                        <p:tgtEl>
                                          <p:spTgt spid="4106"/>
                                        </p:tgtEl>
                                        <p:attrNameLst>
                                          <p:attrName>ppt_x</p:attrName>
                                        </p:attrNameLst>
                                      </p:cBhvr>
                                      <p:tavLst>
                                        <p:tav tm="0">
                                          <p:val>
                                            <p:strVal val="0-#ppt_w/2"/>
                                          </p:val>
                                        </p:tav>
                                        <p:tav tm="100000">
                                          <p:val>
                                            <p:strVal val="#ppt_x"/>
                                          </p:val>
                                        </p:tav>
                                      </p:tavLst>
                                    </p:anim>
                                    <p:anim calcmode="lin" valueType="num">
                                      <p:cBhvr additive="base">
                                        <p:cTn id="20" dur="500" fill="hold"/>
                                        <p:tgtEl>
                                          <p:spTgt spid="410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103"/>
                                        </p:tgtEl>
                                        <p:attrNameLst>
                                          <p:attrName>style.visibility</p:attrName>
                                        </p:attrNameLst>
                                      </p:cBhvr>
                                      <p:to>
                                        <p:strVal val="visible"/>
                                      </p:to>
                                    </p:set>
                                    <p:anim calcmode="lin" valueType="num">
                                      <p:cBhvr additive="base">
                                        <p:cTn id="23" dur="500" fill="hold"/>
                                        <p:tgtEl>
                                          <p:spTgt spid="4103"/>
                                        </p:tgtEl>
                                        <p:attrNameLst>
                                          <p:attrName>ppt_x</p:attrName>
                                        </p:attrNameLst>
                                      </p:cBhvr>
                                      <p:tavLst>
                                        <p:tav tm="0">
                                          <p:val>
                                            <p:strVal val="0-#ppt_w/2"/>
                                          </p:val>
                                        </p:tav>
                                        <p:tav tm="100000">
                                          <p:val>
                                            <p:strVal val="#ppt_x"/>
                                          </p:val>
                                        </p:tav>
                                      </p:tavLst>
                                    </p:anim>
                                    <p:anim calcmode="lin" valueType="num">
                                      <p:cBhvr additive="base">
                                        <p:cTn id="24" dur="500" fill="hold"/>
                                        <p:tgtEl>
                                          <p:spTgt spid="410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additive="base">
                                        <p:cTn id="27" dur="500" fill="hold"/>
                                        <p:tgtEl>
                                          <p:spTgt spid="4100"/>
                                        </p:tgtEl>
                                        <p:attrNameLst>
                                          <p:attrName>ppt_x</p:attrName>
                                        </p:attrNameLst>
                                      </p:cBhvr>
                                      <p:tavLst>
                                        <p:tav tm="0">
                                          <p:val>
                                            <p:strVal val="0-#ppt_w/2"/>
                                          </p:val>
                                        </p:tav>
                                        <p:tav tm="100000">
                                          <p:val>
                                            <p:strVal val="#ppt_x"/>
                                          </p:val>
                                        </p:tav>
                                      </p:tavLst>
                                    </p:anim>
                                    <p:anim calcmode="lin" valueType="num">
                                      <p:cBhvr additive="base">
                                        <p:cTn id="28" dur="500" fill="hold"/>
                                        <p:tgtEl>
                                          <p:spTgt spid="410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105"/>
                                        </p:tgtEl>
                                        <p:attrNameLst>
                                          <p:attrName>style.visibility</p:attrName>
                                        </p:attrNameLst>
                                      </p:cBhvr>
                                      <p:to>
                                        <p:strVal val="visible"/>
                                      </p:to>
                                    </p:set>
                                    <p:anim calcmode="lin" valueType="num">
                                      <p:cBhvr additive="base">
                                        <p:cTn id="31" dur="500" fill="hold"/>
                                        <p:tgtEl>
                                          <p:spTgt spid="4105"/>
                                        </p:tgtEl>
                                        <p:attrNameLst>
                                          <p:attrName>ppt_x</p:attrName>
                                        </p:attrNameLst>
                                      </p:cBhvr>
                                      <p:tavLst>
                                        <p:tav tm="0">
                                          <p:val>
                                            <p:strVal val="0-#ppt_w/2"/>
                                          </p:val>
                                        </p:tav>
                                        <p:tav tm="100000">
                                          <p:val>
                                            <p:strVal val="#ppt_x"/>
                                          </p:val>
                                        </p:tav>
                                      </p:tavLst>
                                    </p:anim>
                                    <p:anim calcmode="lin" valueType="num">
                                      <p:cBhvr additive="base">
                                        <p:cTn id="32" dur="500" fill="hold"/>
                                        <p:tgtEl>
                                          <p:spTgt spid="410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102"/>
                                        </p:tgtEl>
                                        <p:attrNameLst>
                                          <p:attrName>style.visibility</p:attrName>
                                        </p:attrNameLst>
                                      </p:cBhvr>
                                      <p:to>
                                        <p:strVal val="visible"/>
                                      </p:to>
                                    </p:set>
                                    <p:anim calcmode="lin" valueType="num">
                                      <p:cBhvr additive="base">
                                        <p:cTn id="35" dur="500" fill="hold"/>
                                        <p:tgtEl>
                                          <p:spTgt spid="4102"/>
                                        </p:tgtEl>
                                        <p:attrNameLst>
                                          <p:attrName>ppt_x</p:attrName>
                                        </p:attrNameLst>
                                      </p:cBhvr>
                                      <p:tavLst>
                                        <p:tav tm="0">
                                          <p:val>
                                            <p:strVal val="0-#ppt_w/2"/>
                                          </p:val>
                                        </p:tav>
                                        <p:tav tm="100000">
                                          <p:val>
                                            <p:strVal val="#ppt_x"/>
                                          </p:val>
                                        </p:tav>
                                      </p:tavLst>
                                    </p:anim>
                                    <p:anim calcmode="lin" valueType="num">
                                      <p:cBhvr additive="base">
                                        <p:cTn id="36" dur="500" fill="hold"/>
                                        <p:tgtEl>
                                          <p:spTgt spid="410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99"/>
                                        </p:tgtEl>
                                        <p:attrNameLst>
                                          <p:attrName>style.visibility</p:attrName>
                                        </p:attrNameLst>
                                      </p:cBhvr>
                                      <p:to>
                                        <p:strVal val="visible"/>
                                      </p:to>
                                    </p:set>
                                    <p:anim calcmode="lin" valueType="num">
                                      <p:cBhvr additive="base">
                                        <p:cTn id="39" dur="500" fill="hold"/>
                                        <p:tgtEl>
                                          <p:spTgt spid="4099"/>
                                        </p:tgtEl>
                                        <p:attrNameLst>
                                          <p:attrName>ppt_x</p:attrName>
                                        </p:attrNameLst>
                                      </p:cBhvr>
                                      <p:tavLst>
                                        <p:tav tm="0">
                                          <p:val>
                                            <p:strVal val="0-#ppt_w/2"/>
                                          </p:val>
                                        </p:tav>
                                        <p:tav tm="100000">
                                          <p:val>
                                            <p:strVal val="#ppt_x"/>
                                          </p:val>
                                        </p:tav>
                                      </p:tavLst>
                                    </p:anim>
                                    <p:anim calcmode="lin" valueType="num">
                                      <p:cBhvr additive="base">
                                        <p:cTn id="40" dur="500" fill="hold"/>
                                        <p:tgtEl>
                                          <p:spTgt spid="409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108"/>
                                        </p:tgtEl>
                                        <p:attrNameLst>
                                          <p:attrName>style.visibility</p:attrName>
                                        </p:attrNameLst>
                                      </p:cBhvr>
                                      <p:to>
                                        <p:strVal val="visible"/>
                                      </p:to>
                                    </p:set>
                                    <p:anim calcmode="lin" valueType="num">
                                      <p:cBhvr additive="base">
                                        <p:cTn id="43" dur="500" fill="hold"/>
                                        <p:tgtEl>
                                          <p:spTgt spid="4108"/>
                                        </p:tgtEl>
                                        <p:attrNameLst>
                                          <p:attrName>ppt_x</p:attrName>
                                        </p:attrNameLst>
                                      </p:cBhvr>
                                      <p:tavLst>
                                        <p:tav tm="0">
                                          <p:val>
                                            <p:strVal val="0-#ppt_w/2"/>
                                          </p:val>
                                        </p:tav>
                                        <p:tav tm="100000">
                                          <p:val>
                                            <p:strVal val="#ppt_x"/>
                                          </p:val>
                                        </p:tav>
                                      </p:tavLst>
                                    </p:anim>
                                    <p:anim calcmode="lin" valueType="num">
                                      <p:cBhvr additive="base">
                                        <p:cTn id="44" dur="500" fill="hold"/>
                                        <p:tgtEl>
                                          <p:spTgt spid="410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0-#ppt_w/2"/>
                                          </p:val>
                                        </p:tav>
                                        <p:tav tm="100000">
                                          <p:val>
                                            <p:strVal val="#ppt_x"/>
                                          </p:val>
                                        </p:tav>
                                      </p:tavLst>
                                    </p:anim>
                                    <p:anim calcmode="lin" valueType="num">
                                      <p:cBhvr additive="base">
                                        <p:cTn id="5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122"/>
                                        </p:tgtEl>
                                        <p:attrNameLst>
                                          <p:attrName>style.visibility</p:attrName>
                                        </p:attrNameLst>
                                      </p:cBhvr>
                                      <p:to>
                                        <p:strVal val="visible"/>
                                      </p:to>
                                    </p:set>
                                    <p:anim calcmode="lin" valueType="num">
                                      <p:cBhvr additive="base">
                                        <p:cTn id="55" dur="500" fill="hold"/>
                                        <p:tgtEl>
                                          <p:spTgt spid="5122"/>
                                        </p:tgtEl>
                                        <p:attrNameLst>
                                          <p:attrName>ppt_x</p:attrName>
                                        </p:attrNameLst>
                                      </p:cBhvr>
                                      <p:tavLst>
                                        <p:tav tm="0">
                                          <p:val>
                                            <p:strVal val="0-#ppt_w/2"/>
                                          </p:val>
                                        </p:tav>
                                        <p:tav tm="100000">
                                          <p:val>
                                            <p:strVal val="#ppt_x"/>
                                          </p:val>
                                        </p:tav>
                                      </p:tavLst>
                                    </p:anim>
                                    <p:anim calcmode="lin" valueType="num">
                                      <p:cBhvr additive="base">
                                        <p:cTn id="56"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0-#ppt_w/2"/>
                                          </p:val>
                                        </p:tav>
                                        <p:tav tm="100000">
                                          <p:val>
                                            <p:strVal val="#ppt_x"/>
                                          </p:val>
                                        </p:tav>
                                      </p:tavLst>
                                    </p:anim>
                                    <p:anim calcmode="lin" valueType="num">
                                      <p:cBhvr additive="base">
                                        <p:cTn id="6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0-#ppt_w/2"/>
                                          </p:val>
                                        </p:tav>
                                        <p:tav tm="100000">
                                          <p:val>
                                            <p:strVal val="#ppt_x"/>
                                          </p:val>
                                        </p:tav>
                                      </p:tavLst>
                                    </p:anim>
                                    <p:anim calcmode="lin" valueType="num">
                                      <p:cBhvr additive="base">
                                        <p:cTn id="6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0-#ppt_w/2"/>
                                          </p:val>
                                        </p:tav>
                                        <p:tav tm="100000">
                                          <p:val>
                                            <p:strVal val="#ppt_x"/>
                                          </p:val>
                                        </p:tav>
                                      </p:tavLst>
                                    </p:anim>
                                    <p:anim calcmode="lin" valueType="num">
                                      <p:cBhvr additive="base">
                                        <p:cTn id="7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0-#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0-#ppt_w/2"/>
                                          </p:val>
                                        </p:tav>
                                        <p:tav tm="100000">
                                          <p:val>
                                            <p:strVal val="#ppt_x"/>
                                          </p:val>
                                        </p:tav>
                                      </p:tavLst>
                                    </p:anim>
                                    <p:anim calcmode="lin" valueType="num">
                                      <p:cBhvr additive="base">
                                        <p:cTn id="8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0-#ppt_w/2"/>
                                          </p:val>
                                        </p:tav>
                                        <p:tav tm="100000">
                                          <p:val>
                                            <p:strVal val="#ppt_x"/>
                                          </p:val>
                                        </p:tav>
                                      </p:tavLst>
                                    </p:anim>
                                    <p:anim calcmode="lin" valueType="num">
                                      <p:cBhvr additive="base">
                                        <p:cTn id="9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0-#ppt_w/2"/>
                                          </p:val>
                                        </p:tav>
                                        <p:tav tm="100000">
                                          <p:val>
                                            <p:strVal val="#ppt_x"/>
                                          </p:val>
                                        </p:tav>
                                      </p:tavLst>
                                    </p:anim>
                                    <p:anim calcmode="lin" valueType="num">
                                      <p:cBhvr additive="base">
                                        <p:cTn id="9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fill="hold"/>
                                        <p:tgtEl>
                                          <p:spTgt spid="31"/>
                                        </p:tgtEl>
                                        <p:attrNameLst>
                                          <p:attrName>ppt_x</p:attrName>
                                        </p:attrNameLst>
                                      </p:cBhvr>
                                      <p:tavLst>
                                        <p:tav tm="0">
                                          <p:val>
                                            <p:strVal val="0-#ppt_w/2"/>
                                          </p:val>
                                        </p:tav>
                                        <p:tav tm="100000">
                                          <p:val>
                                            <p:strVal val="#ppt_x"/>
                                          </p:val>
                                        </p:tav>
                                      </p:tavLst>
                                    </p:anim>
                                    <p:anim calcmode="lin" valueType="num">
                                      <p:cBhvr additive="base">
                                        <p:cTn id="10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0-#ppt_w/2"/>
                                          </p:val>
                                        </p:tav>
                                        <p:tav tm="100000">
                                          <p:val>
                                            <p:strVal val="#ppt_x"/>
                                          </p:val>
                                        </p:tav>
                                      </p:tavLst>
                                    </p:anim>
                                    <p:anim calcmode="lin" valueType="num">
                                      <p:cBhvr additive="base">
                                        <p:cTn id="11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additive="base">
                                        <p:cTn id="115" dur="500" fill="hold"/>
                                        <p:tgtEl>
                                          <p:spTgt spid="18"/>
                                        </p:tgtEl>
                                        <p:attrNameLst>
                                          <p:attrName>ppt_x</p:attrName>
                                        </p:attrNameLst>
                                      </p:cBhvr>
                                      <p:tavLst>
                                        <p:tav tm="0">
                                          <p:val>
                                            <p:strVal val="0-#ppt_w/2"/>
                                          </p:val>
                                        </p:tav>
                                        <p:tav tm="100000">
                                          <p:val>
                                            <p:strVal val="#ppt_x"/>
                                          </p:val>
                                        </p:tav>
                                      </p:tavLst>
                                    </p:anim>
                                    <p:anim calcmode="lin" valueType="num">
                                      <p:cBhvr additive="base">
                                        <p:cTn id="1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additive="base">
                                        <p:cTn id="121" dur="500" fill="hold"/>
                                        <p:tgtEl>
                                          <p:spTgt spid="32"/>
                                        </p:tgtEl>
                                        <p:attrNameLst>
                                          <p:attrName>ppt_x</p:attrName>
                                        </p:attrNameLst>
                                      </p:cBhvr>
                                      <p:tavLst>
                                        <p:tav tm="0">
                                          <p:val>
                                            <p:strVal val="0-#ppt_w/2"/>
                                          </p:val>
                                        </p:tav>
                                        <p:tav tm="100000">
                                          <p:val>
                                            <p:strVal val="#ppt_x"/>
                                          </p:val>
                                        </p:tav>
                                      </p:tavLst>
                                    </p:anim>
                                    <p:anim calcmode="lin" valueType="num">
                                      <p:cBhvr additive="base">
                                        <p:cTn id="12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animBg="1"/>
      <p:bldP spid="4107" grpId="0" animBg="1"/>
      <p:bldP spid="4106" grpId="0" animBg="1"/>
      <p:bldP spid="4105" grpId="0" animBg="1"/>
      <p:bldP spid="4101" grpId="0" animBg="1"/>
      <p:bldP spid="4100" grpId="0" animBg="1"/>
      <p:bldP spid="4099" grpId="0" animBg="1"/>
      <p:bldP spid="4104" grpId="0" animBg="1"/>
      <p:bldP spid="4103" grpId="0" animBg="1"/>
      <p:bldP spid="4102" grpId="0" animBg="1"/>
      <p:bldP spid="3" grpId="0"/>
      <p:bldP spid="4" grpId="0" animBg="1"/>
      <p:bldP spid="24" grpId="0" animBg="1"/>
      <p:bldP spid="25" grpId="0" animBg="1"/>
      <p:bldP spid="28" grpId="0"/>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kstvak 19"/>
          <p:cNvSpPr txBox="1"/>
          <p:nvPr/>
        </p:nvSpPr>
        <p:spPr>
          <a:xfrm>
            <a:off x="611560" y="0"/>
            <a:ext cx="6184514" cy="584775"/>
          </a:xfrm>
          <a:prstGeom prst="rect">
            <a:avLst/>
          </a:prstGeom>
          <a:noFill/>
        </p:spPr>
        <p:txBody>
          <a:bodyPr wrap="none" rtlCol="0">
            <a:spAutoFit/>
          </a:bodyPr>
          <a:lstStyle/>
          <a:p>
            <a:r>
              <a:rPr lang="nl-NL" sz="3200" b="1" dirty="0">
                <a:solidFill>
                  <a:srgbClr val="0000FF"/>
                </a:solidFill>
              </a:rPr>
              <a:t>Gevoelens in het 4 staps leerproces</a:t>
            </a:r>
            <a:endParaRPr lang="nl-NL" sz="2000" b="1" dirty="0">
              <a:solidFill>
                <a:srgbClr val="0000FF"/>
              </a:solidFill>
            </a:endParaRPr>
          </a:p>
        </p:txBody>
      </p:sp>
      <p:cxnSp>
        <p:nvCxnSpPr>
          <p:cNvPr id="22" name="Rechte verbindingslijn 21"/>
          <p:cNvCxnSpPr/>
          <p:nvPr/>
        </p:nvCxnSpPr>
        <p:spPr>
          <a:xfrm>
            <a:off x="827584" y="548680"/>
            <a:ext cx="0" cy="5184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H="1">
            <a:off x="827584" y="5733256"/>
            <a:ext cx="7632848"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a:endCxn id="48" idx="0"/>
          </p:cNvCxnSpPr>
          <p:nvPr/>
        </p:nvCxnSpPr>
        <p:spPr>
          <a:xfrm flipV="1">
            <a:off x="827584" y="3193576"/>
            <a:ext cx="1080120" cy="19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flipV="1">
            <a:off x="2051720" y="2204864"/>
            <a:ext cx="4752528" cy="1008112"/>
          </a:xfrm>
          <a:prstGeom prst="line">
            <a:avLst/>
          </a:pr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cxnSp>
      <p:sp>
        <p:nvSpPr>
          <p:cNvPr id="40" name="Tekstvak 39"/>
          <p:cNvSpPr txBox="1"/>
          <p:nvPr/>
        </p:nvSpPr>
        <p:spPr>
          <a:xfrm>
            <a:off x="1187624" y="2420888"/>
            <a:ext cx="418704" cy="646331"/>
          </a:xfrm>
          <a:prstGeom prst="rect">
            <a:avLst/>
          </a:prstGeom>
          <a:noFill/>
        </p:spPr>
        <p:txBody>
          <a:bodyPr wrap="none" rtlCol="0">
            <a:spAutoFit/>
          </a:bodyPr>
          <a:lstStyle/>
          <a:p>
            <a:r>
              <a:rPr lang="en-US" sz="3600" b="1" dirty="0">
                <a:solidFill>
                  <a:srgbClr val="FF0000"/>
                </a:solidFill>
              </a:rPr>
              <a:t>1</a:t>
            </a:r>
            <a:endParaRPr lang="nl-NL" b="1" dirty="0">
              <a:solidFill>
                <a:srgbClr val="FF0000"/>
              </a:solidFill>
            </a:endParaRPr>
          </a:p>
        </p:txBody>
      </p:sp>
      <p:sp>
        <p:nvSpPr>
          <p:cNvPr id="41" name="Tekstvak 40"/>
          <p:cNvSpPr txBox="1"/>
          <p:nvPr/>
        </p:nvSpPr>
        <p:spPr>
          <a:xfrm>
            <a:off x="2555776" y="4798893"/>
            <a:ext cx="646331" cy="646331"/>
          </a:xfrm>
          <a:prstGeom prst="rect">
            <a:avLst/>
          </a:prstGeom>
          <a:noFill/>
        </p:spPr>
        <p:txBody>
          <a:bodyPr wrap="none" rtlCol="0">
            <a:spAutoFit/>
          </a:bodyPr>
          <a:lstStyle/>
          <a:p>
            <a:r>
              <a:rPr lang="en-US" sz="3600" b="1" dirty="0">
                <a:solidFill>
                  <a:srgbClr val="FF0000"/>
                </a:solidFill>
              </a:rPr>
              <a:t>2a</a:t>
            </a:r>
            <a:endParaRPr lang="nl-NL" b="1" dirty="0">
              <a:solidFill>
                <a:srgbClr val="FF0000"/>
              </a:solidFill>
            </a:endParaRPr>
          </a:p>
        </p:txBody>
      </p:sp>
      <p:sp>
        <p:nvSpPr>
          <p:cNvPr id="42" name="Tekstvak 41"/>
          <p:cNvSpPr txBox="1"/>
          <p:nvPr/>
        </p:nvSpPr>
        <p:spPr>
          <a:xfrm>
            <a:off x="2708176" y="2350621"/>
            <a:ext cx="667170" cy="646331"/>
          </a:xfrm>
          <a:prstGeom prst="rect">
            <a:avLst/>
          </a:prstGeom>
          <a:noFill/>
        </p:spPr>
        <p:txBody>
          <a:bodyPr wrap="none" rtlCol="0">
            <a:spAutoFit/>
          </a:bodyPr>
          <a:lstStyle/>
          <a:p>
            <a:r>
              <a:rPr lang="en-US" sz="3600" b="1" dirty="0">
                <a:solidFill>
                  <a:srgbClr val="009900"/>
                </a:solidFill>
              </a:rPr>
              <a:t>2b</a:t>
            </a:r>
            <a:endParaRPr lang="nl-NL" b="1" dirty="0">
              <a:solidFill>
                <a:srgbClr val="009900"/>
              </a:solidFill>
            </a:endParaRPr>
          </a:p>
        </p:txBody>
      </p:sp>
      <p:sp>
        <p:nvSpPr>
          <p:cNvPr id="43" name="Tekstvak 42"/>
          <p:cNvSpPr txBox="1"/>
          <p:nvPr/>
        </p:nvSpPr>
        <p:spPr>
          <a:xfrm>
            <a:off x="5449440" y="2492896"/>
            <a:ext cx="418704" cy="646331"/>
          </a:xfrm>
          <a:prstGeom prst="rect">
            <a:avLst/>
          </a:prstGeom>
          <a:noFill/>
        </p:spPr>
        <p:txBody>
          <a:bodyPr wrap="none" rtlCol="0">
            <a:spAutoFit/>
          </a:bodyPr>
          <a:lstStyle/>
          <a:p>
            <a:r>
              <a:rPr lang="en-US" sz="3600" b="1" dirty="0">
                <a:solidFill>
                  <a:srgbClr val="FF0000"/>
                </a:solidFill>
              </a:rPr>
              <a:t>3</a:t>
            </a:r>
            <a:endParaRPr lang="nl-NL" b="1" dirty="0">
              <a:solidFill>
                <a:srgbClr val="FF0000"/>
              </a:solidFill>
            </a:endParaRPr>
          </a:p>
        </p:txBody>
      </p:sp>
      <p:sp>
        <p:nvSpPr>
          <p:cNvPr id="44" name="Tekstvak 43"/>
          <p:cNvSpPr txBox="1"/>
          <p:nvPr/>
        </p:nvSpPr>
        <p:spPr>
          <a:xfrm>
            <a:off x="7753696" y="908720"/>
            <a:ext cx="418704" cy="646331"/>
          </a:xfrm>
          <a:prstGeom prst="rect">
            <a:avLst/>
          </a:prstGeom>
          <a:noFill/>
        </p:spPr>
        <p:txBody>
          <a:bodyPr wrap="none" rtlCol="0">
            <a:spAutoFit/>
          </a:bodyPr>
          <a:lstStyle/>
          <a:p>
            <a:r>
              <a:rPr lang="en-US" sz="3600" b="1" dirty="0">
                <a:solidFill>
                  <a:srgbClr val="FF0000"/>
                </a:solidFill>
              </a:rPr>
              <a:t>4</a:t>
            </a:r>
            <a:endParaRPr lang="nl-NL" b="1" dirty="0">
              <a:solidFill>
                <a:srgbClr val="FF0000"/>
              </a:solidFill>
            </a:endParaRPr>
          </a:p>
        </p:txBody>
      </p:sp>
      <p:sp>
        <p:nvSpPr>
          <p:cNvPr id="45" name="Tekstvak 44"/>
          <p:cNvSpPr txBox="1"/>
          <p:nvPr/>
        </p:nvSpPr>
        <p:spPr>
          <a:xfrm>
            <a:off x="7812360" y="5951021"/>
            <a:ext cx="825867" cy="646331"/>
          </a:xfrm>
          <a:prstGeom prst="rect">
            <a:avLst/>
          </a:prstGeom>
          <a:noFill/>
        </p:spPr>
        <p:txBody>
          <a:bodyPr wrap="none" rtlCol="0">
            <a:spAutoFit/>
          </a:bodyPr>
          <a:lstStyle/>
          <a:p>
            <a:r>
              <a:rPr lang="nl-NL" sz="3600" b="1">
                <a:solidFill>
                  <a:srgbClr val="FF0000"/>
                </a:solidFill>
              </a:rPr>
              <a:t>tijd</a:t>
            </a:r>
            <a:endParaRPr lang="nl-NL" b="1">
              <a:solidFill>
                <a:srgbClr val="FF0000"/>
              </a:solidFill>
            </a:endParaRPr>
          </a:p>
        </p:txBody>
      </p:sp>
      <p:sp>
        <p:nvSpPr>
          <p:cNvPr id="46" name="Tekstvak 45"/>
          <p:cNvSpPr txBox="1"/>
          <p:nvPr/>
        </p:nvSpPr>
        <p:spPr>
          <a:xfrm rot="5400000">
            <a:off x="-1472252" y="2099511"/>
            <a:ext cx="3949864" cy="646331"/>
          </a:xfrm>
          <a:prstGeom prst="rect">
            <a:avLst/>
          </a:prstGeom>
          <a:noFill/>
        </p:spPr>
        <p:txBody>
          <a:bodyPr wrap="none" rtlCol="0">
            <a:spAutoFit/>
          </a:bodyPr>
          <a:lstStyle/>
          <a:p>
            <a:r>
              <a:rPr lang="en-US" sz="3600" b="1" kern="1400" spc="1600" dirty="0" err="1">
                <a:solidFill>
                  <a:srgbClr val="FF0000"/>
                </a:solidFill>
              </a:rPr>
              <a:t>gevoelens</a:t>
            </a:r>
            <a:endParaRPr lang="nl-NL" b="1" kern="1400" spc="1600" dirty="0">
              <a:solidFill>
                <a:srgbClr val="FF0000"/>
              </a:solidFill>
            </a:endParaRPr>
          </a:p>
        </p:txBody>
      </p:sp>
      <p:sp>
        <p:nvSpPr>
          <p:cNvPr id="48" name="Vrije vorm 47"/>
          <p:cNvSpPr/>
          <p:nvPr/>
        </p:nvSpPr>
        <p:spPr>
          <a:xfrm>
            <a:off x="1907704" y="3193576"/>
            <a:ext cx="689802" cy="2251648"/>
          </a:xfrm>
          <a:custGeom>
            <a:avLst/>
            <a:gdLst>
              <a:gd name="connsiteX0" fmla="*/ 0 w 709684"/>
              <a:gd name="connsiteY0" fmla="*/ 0 h 2169994"/>
              <a:gd name="connsiteX1" fmla="*/ 709684 w 709684"/>
              <a:gd name="connsiteY1" fmla="*/ 2169994 h 2169994"/>
            </a:gdLst>
            <a:ahLst/>
            <a:cxnLst>
              <a:cxn ang="0">
                <a:pos x="connsiteX0" y="connsiteY0"/>
              </a:cxn>
              <a:cxn ang="0">
                <a:pos x="connsiteX1" y="connsiteY1"/>
              </a:cxn>
            </a:cxnLst>
            <a:rect l="l" t="t" r="r" b="b"/>
            <a:pathLst>
              <a:path w="709684" h="2169994">
                <a:moveTo>
                  <a:pt x="0" y="0"/>
                </a:moveTo>
                <a:cubicBezTo>
                  <a:pt x="262719" y="872319"/>
                  <a:pt x="525439" y="1744639"/>
                  <a:pt x="709684" y="2169994"/>
                </a:cubicBezTo>
              </a:path>
            </a:pathLst>
          </a:custGeom>
          <a:ln w="5715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0" name="Vrije vorm 49"/>
          <p:cNvSpPr/>
          <p:nvPr/>
        </p:nvSpPr>
        <p:spPr>
          <a:xfrm rot="3681884">
            <a:off x="2701979" y="5198818"/>
            <a:ext cx="283658" cy="501460"/>
          </a:xfrm>
          <a:custGeom>
            <a:avLst/>
            <a:gdLst>
              <a:gd name="connsiteX0" fmla="*/ 0 w 941695"/>
              <a:gd name="connsiteY0" fmla="*/ 218364 h 241110"/>
              <a:gd name="connsiteX1" fmla="*/ 668740 w 941695"/>
              <a:gd name="connsiteY1" fmla="*/ 204716 h 241110"/>
              <a:gd name="connsiteX2" fmla="*/ 941695 w 941695"/>
              <a:gd name="connsiteY2" fmla="*/ 0 h 241110"/>
              <a:gd name="connsiteX3" fmla="*/ 941695 w 941695"/>
              <a:gd name="connsiteY3" fmla="*/ 0 h 241110"/>
            </a:gdLst>
            <a:ahLst/>
            <a:cxnLst>
              <a:cxn ang="0">
                <a:pos x="connsiteX0" y="connsiteY0"/>
              </a:cxn>
              <a:cxn ang="0">
                <a:pos x="connsiteX1" y="connsiteY1"/>
              </a:cxn>
              <a:cxn ang="0">
                <a:pos x="connsiteX2" y="connsiteY2"/>
              </a:cxn>
              <a:cxn ang="0">
                <a:pos x="connsiteX3" y="connsiteY3"/>
              </a:cxn>
            </a:cxnLst>
            <a:rect l="l" t="t" r="r" b="b"/>
            <a:pathLst>
              <a:path w="941695" h="241110">
                <a:moveTo>
                  <a:pt x="0" y="218364"/>
                </a:moveTo>
                <a:cubicBezTo>
                  <a:pt x="255895" y="229737"/>
                  <a:pt x="511791" y="241110"/>
                  <a:pt x="668740" y="204716"/>
                </a:cubicBezTo>
                <a:cubicBezTo>
                  <a:pt x="825689" y="168322"/>
                  <a:pt x="941695" y="0"/>
                  <a:pt x="941695" y="0"/>
                </a:cubicBezTo>
                <a:lnTo>
                  <a:pt x="941695" y="0"/>
                </a:lnTo>
              </a:path>
            </a:pathLst>
          </a:custGeom>
          <a:ln w="5715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1" name="Vrije vorm 50"/>
          <p:cNvSpPr/>
          <p:nvPr/>
        </p:nvSpPr>
        <p:spPr>
          <a:xfrm>
            <a:off x="3125337" y="1988839"/>
            <a:ext cx="3894935" cy="3456617"/>
          </a:xfrm>
          <a:custGeom>
            <a:avLst/>
            <a:gdLst>
              <a:gd name="connsiteX0" fmla="*/ 0 w 4203511"/>
              <a:gd name="connsiteY0" fmla="*/ 3780430 h 3780430"/>
              <a:gd name="connsiteX1" fmla="*/ 4203511 w 4203511"/>
              <a:gd name="connsiteY1" fmla="*/ 0 h 3780430"/>
            </a:gdLst>
            <a:ahLst/>
            <a:cxnLst>
              <a:cxn ang="0">
                <a:pos x="connsiteX0" y="connsiteY0"/>
              </a:cxn>
              <a:cxn ang="0">
                <a:pos x="connsiteX1" y="connsiteY1"/>
              </a:cxn>
            </a:cxnLst>
            <a:rect l="l" t="t" r="r" b="b"/>
            <a:pathLst>
              <a:path w="4203511" h="3780430">
                <a:moveTo>
                  <a:pt x="0" y="3780430"/>
                </a:moveTo>
                <a:lnTo>
                  <a:pt x="4203511" y="0"/>
                </a:lnTo>
              </a:path>
            </a:pathLst>
          </a:custGeom>
          <a:ln w="5715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2" name="Vrije vorm 51"/>
          <p:cNvSpPr/>
          <p:nvPr/>
        </p:nvSpPr>
        <p:spPr>
          <a:xfrm>
            <a:off x="7020272" y="1340768"/>
            <a:ext cx="1800200" cy="648072"/>
          </a:xfrm>
          <a:custGeom>
            <a:avLst/>
            <a:gdLst>
              <a:gd name="connsiteX0" fmla="*/ 0 w 409433"/>
              <a:gd name="connsiteY0" fmla="*/ 163773 h 163773"/>
              <a:gd name="connsiteX1" fmla="*/ 409433 w 409433"/>
              <a:gd name="connsiteY1" fmla="*/ 0 h 163773"/>
            </a:gdLst>
            <a:ahLst/>
            <a:cxnLst>
              <a:cxn ang="0">
                <a:pos x="connsiteX0" y="connsiteY0"/>
              </a:cxn>
              <a:cxn ang="0">
                <a:pos x="connsiteX1" y="connsiteY1"/>
              </a:cxn>
            </a:cxnLst>
            <a:rect l="l" t="t" r="r" b="b"/>
            <a:pathLst>
              <a:path w="409433" h="163773">
                <a:moveTo>
                  <a:pt x="0" y="163773"/>
                </a:moveTo>
                <a:cubicBezTo>
                  <a:pt x="87573" y="95534"/>
                  <a:pt x="175146" y="27296"/>
                  <a:pt x="409433" y="0"/>
                </a:cubicBezTo>
              </a:path>
            </a:pathLst>
          </a:custGeom>
          <a:ln w="5715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8" name="Tekstvak 17"/>
          <p:cNvSpPr txBox="1"/>
          <p:nvPr/>
        </p:nvSpPr>
        <p:spPr>
          <a:xfrm>
            <a:off x="971600" y="1988840"/>
            <a:ext cx="1267463" cy="400110"/>
          </a:xfrm>
          <a:prstGeom prst="rect">
            <a:avLst/>
          </a:prstGeom>
          <a:noFill/>
        </p:spPr>
        <p:txBody>
          <a:bodyPr wrap="none" rtlCol="0">
            <a:spAutoFit/>
          </a:bodyPr>
          <a:lstStyle/>
          <a:p>
            <a:r>
              <a:rPr lang="nl-NL" sz="2000" b="1" dirty="0">
                <a:solidFill>
                  <a:srgbClr val="0000FF"/>
                </a:solidFill>
              </a:rPr>
              <a:t>1 neutraal</a:t>
            </a:r>
            <a:endParaRPr lang="nl-NL" sz="1100" b="1" dirty="0">
              <a:solidFill>
                <a:srgbClr val="0000FF"/>
              </a:solidFill>
            </a:endParaRPr>
          </a:p>
        </p:txBody>
      </p:sp>
      <p:sp>
        <p:nvSpPr>
          <p:cNvPr id="19" name="Tekstvak 18"/>
          <p:cNvSpPr txBox="1"/>
          <p:nvPr/>
        </p:nvSpPr>
        <p:spPr>
          <a:xfrm>
            <a:off x="2844017" y="1988840"/>
            <a:ext cx="1504258" cy="400110"/>
          </a:xfrm>
          <a:prstGeom prst="rect">
            <a:avLst/>
          </a:prstGeom>
          <a:noFill/>
        </p:spPr>
        <p:txBody>
          <a:bodyPr wrap="none" rtlCol="0">
            <a:spAutoFit/>
          </a:bodyPr>
          <a:lstStyle/>
          <a:p>
            <a:r>
              <a:rPr lang="nl-NL" sz="2000" b="1" dirty="0">
                <a:solidFill>
                  <a:srgbClr val="0000FF"/>
                </a:solidFill>
              </a:rPr>
              <a:t>2b uitdaging</a:t>
            </a:r>
            <a:endParaRPr lang="nl-NL" sz="1100" b="1" dirty="0">
              <a:solidFill>
                <a:srgbClr val="0000FF"/>
              </a:solidFill>
            </a:endParaRPr>
          </a:p>
        </p:txBody>
      </p:sp>
      <p:sp>
        <p:nvSpPr>
          <p:cNvPr id="21" name="Tekstvak 20"/>
          <p:cNvSpPr txBox="1"/>
          <p:nvPr/>
        </p:nvSpPr>
        <p:spPr>
          <a:xfrm>
            <a:off x="2627784" y="4437112"/>
            <a:ext cx="1430969" cy="523220"/>
          </a:xfrm>
          <a:prstGeom prst="rect">
            <a:avLst/>
          </a:prstGeom>
          <a:noFill/>
        </p:spPr>
        <p:txBody>
          <a:bodyPr wrap="none" rtlCol="0">
            <a:spAutoFit/>
          </a:bodyPr>
          <a:lstStyle/>
          <a:p>
            <a:r>
              <a:rPr lang="en-US" sz="2800" b="1" dirty="0">
                <a:solidFill>
                  <a:srgbClr val="FF0000"/>
                </a:solidFill>
              </a:rPr>
              <a:t>2a angst</a:t>
            </a:r>
            <a:endParaRPr lang="nl-NL" sz="1400" b="1" dirty="0">
              <a:solidFill>
                <a:srgbClr val="FF0000"/>
              </a:solidFill>
            </a:endParaRPr>
          </a:p>
        </p:txBody>
      </p:sp>
      <p:sp>
        <p:nvSpPr>
          <p:cNvPr id="24" name="Tekstvak 23"/>
          <p:cNvSpPr txBox="1"/>
          <p:nvPr/>
        </p:nvSpPr>
        <p:spPr>
          <a:xfrm>
            <a:off x="5104808" y="1556792"/>
            <a:ext cx="1699440" cy="400110"/>
          </a:xfrm>
          <a:prstGeom prst="rect">
            <a:avLst/>
          </a:prstGeom>
          <a:noFill/>
        </p:spPr>
        <p:txBody>
          <a:bodyPr wrap="none" rtlCol="0">
            <a:spAutoFit/>
          </a:bodyPr>
          <a:lstStyle/>
          <a:p>
            <a:r>
              <a:rPr lang="nl-NL" sz="2000" b="1" dirty="0">
                <a:solidFill>
                  <a:srgbClr val="0000FF"/>
                </a:solidFill>
              </a:rPr>
              <a:t>3 beter gevoel</a:t>
            </a:r>
            <a:endParaRPr lang="nl-NL" sz="1100" b="1" dirty="0">
              <a:solidFill>
                <a:srgbClr val="0000FF"/>
              </a:solidFill>
            </a:endParaRPr>
          </a:p>
        </p:txBody>
      </p:sp>
      <p:sp>
        <p:nvSpPr>
          <p:cNvPr id="25" name="Tekstvak 24"/>
          <p:cNvSpPr txBox="1"/>
          <p:nvPr/>
        </p:nvSpPr>
        <p:spPr>
          <a:xfrm>
            <a:off x="7037166" y="620688"/>
            <a:ext cx="1999330" cy="400110"/>
          </a:xfrm>
          <a:prstGeom prst="rect">
            <a:avLst/>
          </a:prstGeom>
          <a:noFill/>
        </p:spPr>
        <p:txBody>
          <a:bodyPr wrap="none" rtlCol="0">
            <a:spAutoFit/>
          </a:bodyPr>
          <a:lstStyle/>
          <a:p>
            <a:r>
              <a:rPr lang="nl-NL" sz="2000" b="1">
                <a:solidFill>
                  <a:srgbClr val="0000FF"/>
                </a:solidFill>
              </a:rPr>
              <a:t>4 succes ervaring</a:t>
            </a:r>
            <a:endParaRPr lang="nl-NL" sz="1100" b="1">
              <a:solidFill>
                <a:srgbClr val="0000FF"/>
              </a:solidFill>
            </a:endParaRPr>
          </a:p>
        </p:txBody>
      </p:sp>
      <p:sp>
        <p:nvSpPr>
          <p:cNvPr id="26" name="PIJL-LINKS 25"/>
          <p:cNvSpPr/>
          <p:nvPr/>
        </p:nvSpPr>
        <p:spPr>
          <a:xfrm>
            <a:off x="827584" y="4941168"/>
            <a:ext cx="1800200" cy="93610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teleurgesteld stoppen</a:t>
            </a:r>
          </a:p>
        </p:txBody>
      </p:sp>
      <p:pic>
        <p:nvPicPr>
          <p:cNvPr id="1026" name="Picture 2" descr="http://opmaat-eduware.nl/uploadmap/gezichtsuitdrukkingen-_Combineren/Teleurgestel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3" y="5733256"/>
            <a:ext cx="792089" cy="1120702"/>
          </a:xfrm>
          <a:prstGeom prst="rect">
            <a:avLst/>
          </a:prstGeom>
          <a:noFill/>
        </p:spPr>
      </p:pic>
      <p:sp>
        <p:nvSpPr>
          <p:cNvPr id="1028" name="AutoShape 4" descr="http://apopcalypse.dewlines.org/files/2012/06/success-in-sport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034" name="Picture 10" descr="http://images.sodahead.com/polls/0/0/3/8/1/8/5/3/5/935344683_success.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080" y="3645024"/>
            <a:ext cx="1728192" cy="1944216"/>
          </a:xfrm>
          <a:prstGeom prst="rect">
            <a:avLst/>
          </a:prstGeom>
          <a:noFill/>
        </p:spPr>
      </p:pic>
      <p:pic>
        <p:nvPicPr>
          <p:cNvPr id="1036" name="Picture 12" descr="http://cdn2-b.examiner.com/sites/default/files/styles/image_content_width/hash/87/68/87681f16d108bfc01e00493c73e7e139.jpg?itok=_FGB6oq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79711" y="1772816"/>
            <a:ext cx="2264289" cy="2397646"/>
          </a:xfrm>
          <a:prstGeom prst="rect">
            <a:avLst/>
          </a:prstGeom>
          <a:noFill/>
        </p:spPr>
      </p:pic>
      <p:sp>
        <p:nvSpPr>
          <p:cNvPr id="28" name="Rechthoek 27">
            <a:extLst>
              <a:ext uri="{FF2B5EF4-FFF2-40B4-BE49-F238E27FC236}">
                <a16:creationId xmlns:a16="http://schemas.microsoft.com/office/drawing/2014/main" id="{729CD9AB-EDA4-4E78-A3A4-896F32D14A0A}"/>
              </a:ext>
            </a:extLst>
          </p:cNvPr>
          <p:cNvSpPr/>
          <p:nvPr/>
        </p:nvSpPr>
        <p:spPr>
          <a:xfrm>
            <a:off x="8694822" y="6487873"/>
            <a:ext cx="316112" cy="276999"/>
          </a:xfrm>
          <a:prstGeom prst="rect">
            <a:avLst/>
          </a:prstGeom>
          <a:noFill/>
        </p:spPr>
        <p:txBody>
          <a:bodyPr wrap="none" lIns="91440" tIns="45720" rIns="91440" bIns="45720">
            <a:spAutoFit/>
          </a:bodyPr>
          <a:lstStyle/>
          <a:p>
            <a:pPr algn="ctr"/>
            <a:r>
              <a:rPr lang="nl-NL" sz="1200" b="0" cap="none" spc="0" dirty="0">
                <a:ln w="0"/>
                <a:solidFill>
                  <a:schemeClr val="bg1">
                    <a:lumMod val="75000"/>
                  </a:schemeClr>
                </a:solidFill>
                <a:effectLst>
                  <a:outerShdw blurRad="38100" dist="19050" dir="2700000" algn="tl" rotWithShape="0">
                    <a:schemeClr val="dk1">
                      <a:alpha val="40000"/>
                    </a:schemeClr>
                  </a:outerShdw>
                </a:effectLst>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0-#ppt_w/2"/>
                                          </p:val>
                                        </p:tav>
                                        <p:tav tm="100000">
                                          <p:val>
                                            <p:strVal val="#ppt_x"/>
                                          </p:val>
                                        </p:tav>
                                      </p:tavLst>
                                    </p:anim>
                                    <p:anim calcmode="lin" valueType="num">
                                      <p:cBhvr additive="base">
                                        <p:cTn id="3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0-#ppt_w/2"/>
                                          </p:val>
                                        </p:tav>
                                        <p:tav tm="100000">
                                          <p:val>
                                            <p:strVal val="#ppt_x"/>
                                          </p:val>
                                        </p:tav>
                                      </p:tavLst>
                                    </p:anim>
                                    <p:anim calcmode="lin" valueType="num">
                                      <p:cBhvr additive="base">
                                        <p:cTn id="3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0-#ppt_w/2"/>
                                          </p:val>
                                        </p:tav>
                                        <p:tav tm="100000">
                                          <p:val>
                                            <p:strVal val="#ppt_x"/>
                                          </p:val>
                                        </p:tav>
                                      </p:tavLst>
                                    </p:anim>
                                    <p:anim calcmode="lin" valueType="num">
                                      <p:cBhvr additive="base">
                                        <p:cTn id="50" dur="500" fill="hold"/>
                                        <p:tgtEl>
                                          <p:spTgt spid="48"/>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fill="hold"/>
                                        <p:tgtEl>
                                          <p:spTgt spid="50"/>
                                        </p:tgtEl>
                                        <p:attrNameLst>
                                          <p:attrName>ppt_x</p:attrName>
                                        </p:attrNameLst>
                                      </p:cBhvr>
                                      <p:tavLst>
                                        <p:tav tm="0">
                                          <p:val>
                                            <p:strVal val="0-#ppt_w/2"/>
                                          </p:val>
                                        </p:tav>
                                        <p:tav tm="100000">
                                          <p:val>
                                            <p:strVal val="#ppt_x"/>
                                          </p:val>
                                        </p:tav>
                                      </p:tavLst>
                                    </p:anim>
                                    <p:anim calcmode="lin" valueType="num">
                                      <p:cBhvr additive="base">
                                        <p:cTn id="54"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0-#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fill="hold"/>
                                        <p:tgtEl>
                                          <p:spTgt spid="38"/>
                                        </p:tgtEl>
                                        <p:attrNameLst>
                                          <p:attrName>ppt_x</p:attrName>
                                        </p:attrNameLst>
                                      </p:cBhvr>
                                      <p:tavLst>
                                        <p:tav tm="0">
                                          <p:val>
                                            <p:strVal val="0-#ppt_w/2"/>
                                          </p:val>
                                        </p:tav>
                                        <p:tav tm="100000">
                                          <p:val>
                                            <p:strVal val="#ppt_x"/>
                                          </p:val>
                                        </p:tav>
                                      </p:tavLst>
                                    </p:anim>
                                    <p:anim calcmode="lin" valueType="num">
                                      <p:cBhvr additive="base">
                                        <p:cTn id="7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0-#ppt_w/2"/>
                                          </p:val>
                                        </p:tav>
                                        <p:tav tm="100000">
                                          <p:val>
                                            <p:strVal val="#ppt_x"/>
                                          </p:val>
                                        </p:tav>
                                      </p:tavLst>
                                    </p:anim>
                                    <p:anim calcmode="lin" valueType="num">
                                      <p:cBhvr additive="base">
                                        <p:cTn id="84"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0-#ppt_w/2"/>
                                          </p:val>
                                        </p:tav>
                                        <p:tav tm="100000">
                                          <p:val>
                                            <p:strVal val="#ppt_x"/>
                                          </p:val>
                                        </p:tav>
                                      </p:tavLst>
                                    </p:anim>
                                    <p:anim calcmode="lin" valueType="num">
                                      <p:cBhvr additive="base">
                                        <p:cTn id="9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500" fill="hold"/>
                                        <p:tgtEl>
                                          <p:spTgt spid="51"/>
                                        </p:tgtEl>
                                        <p:attrNameLst>
                                          <p:attrName>ppt_x</p:attrName>
                                        </p:attrNameLst>
                                      </p:cBhvr>
                                      <p:tavLst>
                                        <p:tav tm="0">
                                          <p:val>
                                            <p:strVal val="0-#ppt_w/2"/>
                                          </p:val>
                                        </p:tav>
                                        <p:tav tm="100000">
                                          <p:val>
                                            <p:strVal val="#ppt_x"/>
                                          </p:val>
                                        </p:tav>
                                      </p:tavLst>
                                    </p:anim>
                                    <p:anim calcmode="lin" valueType="num">
                                      <p:cBhvr additive="base">
                                        <p:cTn id="96"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additive="base">
                                        <p:cTn id="101" dur="500" fill="hold"/>
                                        <p:tgtEl>
                                          <p:spTgt spid="43"/>
                                        </p:tgtEl>
                                        <p:attrNameLst>
                                          <p:attrName>ppt_x</p:attrName>
                                        </p:attrNameLst>
                                      </p:cBhvr>
                                      <p:tavLst>
                                        <p:tav tm="0">
                                          <p:val>
                                            <p:strVal val="0-#ppt_w/2"/>
                                          </p:val>
                                        </p:tav>
                                        <p:tav tm="100000">
                                          <p:val>
                                            <p:strVal val="#ppt_x"/>
                                          </p:val>
                                        </p:tav>
                                      </p:tavLst>
                                    </p:anim>
                                    <p:anim calcmode="lin" valueType="num">
                                      <p:cBhvr additive="base">
                                        <p:cTn id="102"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0-#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52"/>
                                        </p:tgtEl>
                                        <p:attrNameLst>
                                          <p:attrName>style.visibility</p:attrName>
                                        </p:attrNameLst>
                                      </p:cBhvr>
                                      <p:to>
                                        <p:strVal val="visible"/>
                                      </p:to>
                                    </p:set>
                                    <p:anim calcmode="lin" valueType="num">
                                      <p:cBhvr additive="base">
                                        <p:cTn id="113" dur="500" fill="hold"/>
                                        <p:tgtEl>
                                          <p:spTgt spid="52"/>
                                        </p:tgtEl>
                                        <p:attrNameLst>
                                          <p:attrName>ppt_x</p:attrName>
                                        </p:attrNameLst>
                                      </p:cBhvr>
                                      <p:tavLst>
                                        <p:tav tm="0">
                                          <p:val>
                                            <p:strVal val="0-#ppt_w/2"/>
                                          </p:val>
                                        </p:tav>
                                        <p:tav tm="100000">
                                          <p:val>
                                            <p:strVal val="#ppt_x"/>
                                          </p:val>
                                        </p:tav>
                                      </p:tavLst>
                                    </p:anim>
                                    <p:anim calcmode="lin" valueType="num">
                                      <p:cBhvr additive="base">
                                        <p:cTn id="114"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500" fill="hold"/>
                                        <p:tgtEl>
                                          <p:spTgt spid="44"/>
                                        </p:tgtEl>
                                        <p:attrNameLst>
                                          <p:attrName>ppt_x</p:attrName>
                                        </p:attrNameLst>
                                      </p:cBhvr>
                                      <p:tavLst>
                                        <p:tav tm="0">
                                          <p:val>
                                            <p:strVal val="0-#ppt_w/2"/>
                                          </p:val>
                                        </p:tav>
                                        <p:tav tm="100000">
                                          <p:val>
                                            <p:strVal val="#ppt_x"/>
                                          </p:val>
                                        </p:tav>
                                      </p:tavLst>
                                    </p:anim>
                                    <p:anim calcmode="lin" valueType="num">
                                      <p:cBhvr additive="base">
                                        <p:cTn id="12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additive="base">
                                        <p:cTn id="125" dur="500" fill="hold"/>
                                        <p:tgtEl>
                                          <p:spTgt spid="25"/>
                                        </p:tgtEl>
                                        <p:attrNameLst>
                                          <p:attrName>ppt_x</p:attrName>
                                        </p:attrNameLst>
                                      </p:cBhvr>
                                      <p:tavLst>
                                        <p:tav tm="0">
                                          <p:val>
                                            <p:strVal val="0-#ppt_w/2"/>
                                          </p:val>
                                        </p:tav>
                                        <p:tav tm="100000">
                                          <p:val>
                                            <p:strVal val="#ppt_x"/>
                                          </p:val>
                                        </p:tav>
                                      </p:tavLst>
                                    </p:anim>
                                    <p:anim calcmode="lin" valueType="num">
                                      <p:cBhvr additive="base">
                                        <p:cTn id="1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1026"/>
                                        </p:tgtEl>
                                        <p:attrNameLst>
                                          <p:attrName>style.visibility</p:attrName>
                                        </p:attrNameLst>
                                      </p:cBhvr>
                                      <p:to>
                                        <p:strVal val="visible"/>
                                      </p:to>
                                    </p:set>
                                    <p:anim calcmode="lin" valueType="num">
                                      <p:cBhvr additive="base">
                                        <p:cTn id="131" dur="500" fill="hold"/>
                                        <p:tgtEl>
                                          <p:spTgt spid="1026"/>
                                        </p:tgtEl>
                                        <p:attrNameLst>
                                          <p:attrName>ppt_x</p:attrName>
                                        </p:attrNameLst>
                                      </p:cBhvr>
                                      <p:tavLst>
                                        <p:tav tm="0">
                                          <p:val>
                                            <p:strVal val="#ppt_x"/>
                                          </p:val>
                                        </p:tav>
                                        <p:tav tm="100000">
                                          <p:val>
                                            <p:strVal val="#ppt_x"/>
                                          </p:val>
                                        </p:tav>
                                      </p:tavLst>
                                    </p:anim>
                                    <p:anim calcmode="lin" valueType="num">
                                      <p:cBhvr additive="base">
                                        <p:cTn id="1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1034"/>
                                        </p:tgtEl>
                                        <p:attrNameLst>
                                          <p:attrName>style.visibility</p:attrName>
                                        </p:attrNameLst>
                                      </p:cBhvr>
                                      <p:to>
                                        <p:strVal val="visible"/>
                                      </p:to>
                                    </p:set>
                                    <p:anim calcmode="lin" valueType="num">
                                      <p:cBhvr additive="base">
                                        <p:cTn id="137" dur="500" fill="hold"/>
                                        <p:tgtEl>
                                          <p:spTgt spid="1034"/>
                                        </p:tgtEl>
                                        <p:attrNameLst>
                                          <p:attrName>ppt_x</p:attrName>
                                        </p:attrNameLst>
                                      </p:cBhvr>
                                      <p:tavLst>
                                        <p:tav tm="0">
                                          <p:val>
                                            <p:strVal val="#ppt_x"/>
                                          </p:val>
                                        </p:tav>
                                        <p:tav tm="100000">
                                          <p:val>
                                            <p:strVal val="#ppt_x"/>
                                          </p:val>
                                        </p:tav>
                                      </p:tavLst>
                                    </p:anim>
                                    <p:anim calcmode="lin" valueType="num">
                                      <p:cBhvr additive="base">
                                        <p:cTn id="138"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1036"/>
                                        </p:tgtEl>
                                        <p:attrNameLst>
                                          <p:attrName>style.visibility</p:attrName>
                                        </p:attrNameLst>
                                      </p:cBhvr>
                                      <p:to>
                                        <p:strVal val="visible"/>
                                      </p:to>
                                    </p:set>
                                    <p:anim calcmode="lin" valueType="num">
                                      <p:cBhvr additive="base">
                                        <p:cTn id="143" dur="500" fill="hold"/>
                                        <p:tgtEl>
                                          <p:spTgt spid="1036"/>
                                        </p:tgtEl>
                                        <p:attrNameLst>
                                          <p:attrName>ppt_x</p:attrName>
                                        </p:attrNameLst>
                                      </p:cBhvr>
                                      <p:tavLst>
                                        <p:tav tm="0">
                                          <p:val>
                                            <p:strVal val="#ppt_x"/>
                                          </p:val>
                                        </p:tav>
                                        <p:tav tm="100000">
                                          <p:val>
                                            <p:strVal val="#ppt_x"/>
                                          </p:val>
                                        </p:tav>
                                      </p:tavLst>
                                    </p:anim>
                                    <p:anim calcmode="lin" valueType="num">
                                      <p:cBhvr additive="base">
                                        <p:cTn id="144"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8" grpId="0" animBg="1"/>
      <p:bldP spid="50" grpId="0" animBg="1"/>
      <p:bldP spid="51" grpId="0" animBg="1"/>
      <p:bldP spid="52" grpId="0" animBg="1"/>
      <p:bldP spid="18" grpId="0"/>
      <p:bldP spid="19" grpId="0"/>
      <p:bldP spid="21" grpId="0"/>
      <p:bldP spid="24" grpId="0"/>
      <p:bldP spid="25" grpId="0"/>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0334710-7D05-42A1-A148-E13BD0DCC82E}"/>
              </a:ext>
            </a:extLst>
          </p:cNvPr>
          <p:cNvSpPr txBox="1"/>
          <p:nvPr/>
        </p:nvSpPr>
        <p:spPr>
          <a:xfrm>
            <a:off x="395536" y="195897"/>
            <a:ext cx="8072659" cy="584775"/>
          </a:xfrm>
          <a:prstGeom prst="rect">
            <a:avLst/>
          </a:prstGeom>
          <a:noFill/>
        </p:spPr>
        <p:txBody>
          <a:bodyPr wrap="none" rtlCol="0">
            <a:spAutoFit/>
          </a:bodyPr>
          <a:lstStyle/>
          <a:p>
            <a:r>
              <a:rPr lang="nl-NL" sz="3200" b="1" dirty="0">
                <a:solidFill>
                  <a:srgbClr val="0000FF"/>
                </a:solidFill>
              </a:rPr>
              <a:t>Waarin ben je bewust onbewust onbekwaam?</a:t>
            </a:r>
          </a:p>
        </p:txBody>
      </p:sp>
      <p:sp>
        <p:nvSpPr>
          <p:cNvPr id="3" name="Tekstvak 2">
            <a:extLst>
              <a:ext uri="{FF2B5EF4-FFF2-40B4-BE49-F238E27FC236}">
                <a16:creationId xmlns:a16="http://schemas.microsoft.com/office/drawing/2014/main" id="{047EDB13-DE01-4C3E-A5FE-A788A4151FFE}"/>
              </a:ext>
            </a:extLst>
          </p:cNvPr>
          <p:cNvSpPr txBox="1"/>
          <p:nvPr/>
        </p:nvSpPr>
        <p:spPr>
          <a:xfrm>
            <a:off x="408924" y="777606"/>
            <a:ext cx="4176464" cy="2062103"/>
          </a:xfrm>
          <a:prstGeom prst="rect">
            <a:avLst/>
          </a:prstGeom>
          <a:noFill/>
        </p:spPr>
        <p:txBody>
          <a:bodyPr wrap="square" rtlCol="0">
            <a:spAutoFit/>
          </a:bodyPr>
          <a:lstStyle/>
          <a:p>
            <a:r>
              <a:rPr lang="nl-NL" sz="3200" b="1" dirty="0">
                <a:solidFill>
                  <a:srgbClr val="0000FF"/>
                </a:solidFill>
              </a:rPr>
              <a:t>Als je het </a:t>
            </a:r>
            <a:r>
              <a:rPr lang="nl-NL" sz="3200" b="1">
                <a:solidFill>
                  <a:srgbClr val="0000FF"/>
                </a:solidFill>
              </a:rPr>
              <a:t>leest word </a:t>
            </a:r>
            <a:r>
              <a:rPr lang="nl-NL" sz="3200" b="1" dirty="0">
                <a:solidFill>
                  <a:srgbClr val="0000FF"/>
                </a:solidFill>
              </a:rPr>
              <a:t>je je ervan bewust dat je dit </a:t>
            </a:r>
          </a:p>
          <a:p>
            <a:r>
              <a:rPr lang="nl-NL" sz="3200" b="1" dirty="0">
                <a:solidFill>
                  <a:srgbClr val="0000FF"/>
                </a:solidFill>
              </a:rPr>
              <a:t>(nog) niet kunt…………..</a:t>
            </a:r>
          </a:p>
        </p:txBody>
      </p:sp>
      <p:sp>
        <p:nvSpPr>
          <p:cNvPr id="4" name="Tekstvak 3">
            <a:extLst>
              <a:ext uri="{FF2B5EF4-FFF2-40B4-BE49-F238E27FC236}">
                <a16:creationId xmlns:a16="http://schemas.microsoft.com/office/drawing/2014/main" id="{FAFD5D56-B6A7-471C-8A9E-A81DEC55BAF5}"/>
              </a:ext>
            </a:extLst>
          </p:cNvPr>
          <p:cNvSpPr txBox="1"/>
          <p:nvPr/>
        </p:nvSpPr>
        <p:spPr>
          <a:xfrm>
            <a:off x="2010590" y="2839709"/>
            <a:ext cx="3291863" cy="584775"/>
          </a:xfrm>
          <a:prstGeom prst="rect">
            <a:avLst/>
          </a:prstGeom>
          <a:noFill/>
        </p:spPr>
        <p:txBody>
          <a:bodyPr wrap="none" rtlCol="0">
            <a:spAutoFit/>
          </a:bodyPr>
          <a:lstStyle/>
          <a:p>
            <a:r>
              <a:rPr lang="nl-NL" sz="3200" b="1" dirty="0">
                <a:solidFill>
                  <a:srgbClr val="0000FF"/>
                </a:solidFill>
              </a:rPr>
              <a:t>Vliegtuig besturen</a:t>
            </a:r>
          </a:p>
        </p:txBody>
      </p:sp>
      <p:pic>
        <p:nvPicPr>
          <p:cNvPr id="1026" name="Picture 2" descr="Nieuwe piloten- en stewardessenopleiding bij Aviodrome ...">
            <a:extLst>
              <a:ext uri="{FF2B5EF4-FFF2-40B4-BE49-F238E27FC236}">
                <a16:creationId xmlns:a16="http://schemas.microsoft.com/office/drawing/2014/main" id="{0920BAD2-60DE-474E-AEFA-46AF01A1693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292080" y="1281063"/>
            <a:ext cx="3791558" cy="2062103"/>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B963DD8D-9984-427E-8E68-C861155E49D4}"/>
              </a:ext>
            </a:extLst>
          </p:cNvPr>
          <p:cNvSpPr txBox="1"/>
          <p:nvPr/>
        </p:nvSpPr>
        <p:spPr>
          <a:xfrm>
            <a:off x="21935" y="3859746"/>
            <a:ext cx="1988655" cy="1077218"/>
          </a:xfrm>
          <a:prstGeom prst="rect">
            <a:avLst/>
          </a:prstGeom>
          <a:noFill/>
        </p:spPr>
        <p:txBody>
          <a:bodyPr wrap="square" rtlCol="0">
            <a:spAutoFit/>
          </a:bodyPr>
          <a:lstStyle/>
          <a:p>
            <a:r>
              <a:rPr lang="nl-NL" sz="3200" b="1" dirty="0">
                <a:solidFill>
                  <a:srgbClr val="0000FF"/>
                </a:solidFill>
              </a:rPr>
              <a:t>Piano stemmen</a:t>
            </a:r>
          </a:p>
        </p:txBody>
      </p:sp>
      <p:sp>
        <p:nvSpPr>
          <p:cNvPr id="9" name="Tekstvak 8">
            <a:extLst>
              <a:ext uri="{FF2B5EF4-FFF2-40B4-BE49-F238E27FC236}">
                <a16:creationId xmlns:a16="http://schemas.microsoft.com/office/drawing/2014/main" id="{C1639DB9-9473-423C-A505-AD8A2C2376DC}"/>
              </a:ext>
            </a:extLst>
          </p:cNvPr>
          <p:cNvSpPr txBox="1"/>
          <p:nvPr/>
        </p:nvSpPr>
        <p:spPr>
          <a:xfrm>
            <a:off x="4017808" y="6020028"/>
            <a:ext cx="2488374" cy="584775"/>
          </a:xfrm>
          <a:prstGeom prst="rect">
            <a:avLst/>
          </a:prstGeom>
          <a:noFill/>
        </p:spPr>
        <p:txBody>
          <a:bodyPr wrap="none" rtlCol="0">
            <a:spAutoFit/>
          </a:bodyPr>
          <a:lstStyle/>
          <a:p>
            <a:r>
              <a:rPr lang="nl-NL" sz="3200" b="1" dirty="0">
                <a:solidFill>
                  <a:srgbClr val="0000FF"/>
                </a:solidFill>
              </a:rPr>
              <a:t>Chinees leren</a:t>
            </a:r>
          </a:p>
        </p:txBody>
      </p:sp>
      <p:pic>
        <p:nvPicPr>
          <p:cNvPr id="1032" name="Picture 8" descr="Piano">
            <a:extLst>
              <a:ext uri="{FF2B5EF4-FFF2-40B4-BE49-F238E27FC236}">
                <a16:creationId xmlns:a16="http://schemas.microsoft.com/office/drawing/2014/main" id="{26F4BF48-CDCD-4911-BE49-285525F815F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07704" y="3565635"/>
            <a:ext cx="3791558" cy="2311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hinese Alphabet Letters A To Z In English | Aderichie.co">
            <a:extLst>
              <a:ext uri="{FF2B5EF4-FFF2-40B4-BE49-F238E27FC236}">
                <a16:creationId xmlns:a16="http://schemas.microsoft.com/office/drawing/2014/main" id="{872FFE2B-37D9-431D-91D4-3BA97324E0D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06182" y="5457435"/>
            <a:ext cx="2555776" cy="142902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28D92B6B-404B-450D-B4E2-9C96072BDF78}"/>
              </a:ext>
            </a:extLst>
          </p:cNvPr>
          <p:cNvSpPr/>
          <p:nvPr/>
        </p:nvSpPr>
        <p:spPr>
          <a:xfrm>
            <a:off x="8694822" y="6487873"/>
            <a:ext cx="316112" cy="276999"/>
          </a:xfrm>
          <a:prstGeom prst="rect">
            <a:avLst/>
          </a:prstGeom>
          <a:noFill/>
        </p:spPr>
        <p:txBody>
          <a:bodyPr wrap="none" lIns="91440" tIns="45720" rIns="91440" bIns="45720">
            <a:spAutoFit/>
          </a:bodyPr>
          <a:lstStyle/>
          <a:p>
            <a:pPr algn="ctr"/>
            <a:r>
              <a:rPr lang="nl-NL" sz="1200" b="0" cap="none" spc="0" dirty="0">
                <a:ln w="0"/>
                <a:solidFill>
                  <a:schemeClr val="bg1">
                    <a:lumMod val="75000"/>
                  </a:schemeClr>
                </a:solidFill>
                <a:effectLst>
                  <a:outerShdw blurRad="38100" dist="19050" dir="2700000" algn="tl" rotWithShape="0">
                    <a:schemeClr val="dk1">
                      <a:alpha val="40000"/>
                    </a:schemeClr>
                  </a:outerShdw>
                </a:effectLst>
              </a:rPr>
              <a:t>M</a:t>
            </a:r>
          </a:p>
        </p:txBody>
      </p:sp>
    </p:spTree>
    <p:extLst>
      <p:ext uri="{BB962C8B-B14F-4D97-AF65-F5344CB8AC3E}">
        <p14:creationId xmlns:p14="http://schemas.microsoft.com/office/powerpoint/2010/main" val="143916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0-#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0-#ppt_w/2"/>
                                          </p:val>
                                        </p:tav>
                                        <p:tav tm="100000">
                                          <p:val>
                                            <p:strVal val="#ppt_x"/>
                                          </p:val>
                                        </p:tav>
                                      </p:tavLst>
                                    </p:anim>
                                    <p:anim calcmode="lin" valueType="num">
                                      <p:cBhvr additive="base">
                                        <p:cTn id="32"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AABFC38-CA5C-694D-2A2B-998AE09B1C38}"/>
              </a:ext>
            </a:extLst>
          </p:cNvPr>
          <p:cNvSpPr txBox="1"/>
          <p:nvPr/>
        </p:nvSpPr>
        <p:spPr>
          <a:xfrm>
            <a:off x="1391385" y="165580"/>
            <a:ext cx="6361229" cy="707886"/>
          </a:xfrm>
          <a:prstGeom prst="rect">
            <a:avLst/>
          </a:prstGeom>
          <a:noFill/>
        </p:spPr>
        <p:txBody>
          <a:bodyPr wrap="none" rtlCol="0">
            <a:spAutoFit/>
          </a:bodyPr>
          <a:lstStyle/>
          <a:p>
            <a:r>
              <a:rPr lang="nl-NL" sz="4000" b="1" dirty="0">
                <a:solidFill>
                  <a:srgbClr val="0000FF"/>
                </a:solidFill>
              </a:rPr>
              <a:t>Wat heb je allemaal geleerd?</a:t>
            </a:r>
          </a:p>
        </p:txBody>
      </p:sp>
      <p:pic>
        <p:nvPicPr>
          <p:cNvPr id="3076" name="Picture 4">
            <a:extLst>
              <a:ext uri="{FF2B5EF4-FFF2-40B4-BE49-F238E27FC236}">
                <a16:creationId xmlns:a16="http://schemas.microsoft.com/office/drawing/2014/main" id="{D3B99358-58BD-5003-FAB3-1FE85522AEA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3677" y="1304069"/>
            <a:ext cx="1651645" cy="16516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85C4CC3-B8C6-5465-D95F-6028ADCC41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8016" y="1674667"/>
            <a:ext cx="2101170" cy="210117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n and Girl in the Car-driving School Stock Vector - Illustration of ...">
            <a:extLst>
              <a:ext uri="{FF2B5EF4-FFF2-40B4-BE49-F238E27FC236}">
                <a16:creationId xmlns:a16="http://schemas.microsoft.com/office/drawing/2014/main" id="{FEA1BF7A-B374-7F6B-4A1A-D1B53AC7F50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39531" y="889321"/>
            <a:ext cx="2428347"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Wintersport Clipart, Bild, Illustration Ski">
            <a:extLst>
              <a:ext uri="{FF2B5EF4-FFF2-40B4-BE49-F238E27FC236}">
                <a16:creationId xmlns:a16="http://schemas.microsoft.com/office/drawing/2014/main" id="{066BC73A-C173-7E62-4C67-975D4CD394A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45742" y="4262154"/>
            <a:ext cx="2989923" cy="210117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Baby Swimming Illustrations, Royalty-Free Vector Graphics &amp; Clip Art ...">
            <a:extLst>
              <a:ext uri="{FF2B5EF4-FFF2-40B4-BE49-F238E27FC236}">
                <a16:creationId xmlns:a16="http://schemas.microsoft.com/office/drawing/2014/main" id="{00E06344-C643-02C1-C37C-EE90873DF879}"/>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99735" y="3090133"/>
            <a:ext cx="3151753" cy="2101169"/>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7A35179F-E16D-F22E-5B91-F014B72738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92928">
            <a:off x="6300192" y="3667483"/>
            <a:ext cx="2588252" cy="2101170"/>
          </a:xfrm>
          <a:prstGeom prst="rect">
            <a:avLst/>
          </a:prstGeom>
        </p:spPr>
      </p:pic>
      <p:pic>
        <p:nvPicPr>
          <p:cNvPr id="3088" name="Picture 16" descr="Free Baby Milestone Cliparts, Download Free Baby Milestone Cliparts png ...">
            <a:extLst>
              <a:ext uri="{FF2B5EF4-FFF2-40B4-BE49-F238E27FC236}">
                <a16:creationId xmlns:a16="http://schemas.microsoft.com/office/drawing/2014/main" id="{4E554244-FDD7-9C1C-FC77-A62974D8C082}"/>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4372" y="987676"/>
            <a:ext cx="2428347" cy="165164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ep 7">
            <a:extLst>
              <a:ext uri="{FF2B5EF4-FFF2-40B4-BE49-F238E27FC236}">
                <a16:creationId xmlns:a16="http://schemas.microsoft.com/office/drawing/2014/main" id="{33E3A6F6-F11D-17D2-6CFA-C2CF76E32A69}"/>
              </a:ext>
            </a:extLst>
          </p:cNvPr>
          <p:cNvGrpSpPr/>
          <p:nvPr/>
        </p:nvGrpSpPr>
        <p:grpSpPr>
          <a:xfrm>
            <a:off x="276634" y="2725252"/>
            <a:ext cx="1949587" cy="2777864"/>
            <a:chOff x="246149" y="2684034"/>
            <a:chExt cx="1949587" cy="2777864"/>
          </a:xfrm>
        </p:grpSpPr>
        <p:pic>
          <p:nvPicPr>
            <p:cNvPr id="3090" name="Picture 18">
              <a:extLst>
                <a:ext uri="{FF2B5EF4-FFF2-40B4-BE49-F238E27FC236}">
                  <a16:creationId xmlns:a16="http://schemas.microsoft.com/office/drawing/2014/main" id="{4DBBB7E8-C44F-318B-7DBC-68EC1B289B8D}"/>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8757" t="27951" r="11917" b="6950"/>
            <a:stretch/>
          </p:blipFill>
          <p:spPr bwMode="auto">
            <a:xfrm>
              <a:off x="258675" y="2684034"/>
              <a:ext cx="1937061" cy="250726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712CEAAD-2B4C-26ED-1715-772E5286F16C}"/>
                </a:ext>
              </a:extLst>
            </p:cNvPr>
            <p:cNvSpPr txBox="1"/>
            <p:nvPr/>
          </p:nvSpPr>
          <p:spPr>
            <a:xfrm>
              <a:off x="246149" y="5092566"/>
              <a:ext cx="1949587" cy="369332"/>
            </a:xfrm>
            <a:prstGeom prst="rect">
              <a:avLst/>
            </a:prstGeom>
            <a:noFill/>
          </p:spPr>
          <p:txBody>
            <a:bodyPr wrap="square" rtlCol="0">
              <a:spAutoFit/>
            </a:bodyPr>
            <a:lstStyle/>
            <a:p>
              <a:r>
                <a:rPr lang="nl-NL" i="1" dirty="0">
                  <a:solidFill>
                    <a:srgbClr val="0000FF"/>
                  </a:solidFill>
                </a:rPr>
                <a:t>emoties beheersen</a:t>
              </a:r>
            </a:p>
          </p:txBody>
        </p:sp>
      </p:grpSp>
    </p:spTree>
    <p:extLst>
      <p:ext uri="{BB962C8B-B14F-4D97-AF65-F5344CB8AC3E}">
        <p14:creationId xmlns:p14="http://schemas.microsoft.com/office/powerpoint/2010/main" val="396882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 calcmode="lin" valueType="num">
                                      <p:cBhvr additive="base">
                                        <p:cTn id="7" dur="500" fill="hold"/>
                                        <p:tgtEl>
                                          <p:spTgt spid="3088"/>
                                        </p:tgtEl>
                                        <p:attrNameLst>
                                          <p:attrName>ppt_x</p:attrName>
                                        </p:attrNameLst>
                                      </p:cBhvr>
                                      <p:tavLst>
                                        <p:tav tm="0">
                                          <p:val>
                                            <p:strVal val="0-#ppt_w/2"/>
                                          </p:val>
                                        </p:tav>
                                        <p:tav tm="100000">
                                          <p:val>
                                            <p:strVal val="#ppt_x"/>
                                          </p:val>
                                        </p:tav>
                                      </p:tavLst>
                                    </p:anim>
                                    <p:anim calcmode="lin" valueType="num">
                                      <p:cBhvr additive="base">
                                        <p:cTn id="8" dur="500" fill="hold"/>
                                        <p:tgtEl>
                                          <p:spTgt spid="30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0-#ppt_w/2"/>
                                          </p:val>
                                        </p:tav>
                                        <p:tav tm="100000">
                                          <p:val>
                                            <p:strVal val="#ppt_x"/>
                                          </p:val>
                                        </p:tav>
                                      </p:tavLst>
                                    </p:anim>
                                    <p:anim calcmode="lin" valueType="num">
                                      <p:cBhvr additive="base">
                                        <p:cTn id="14"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0-#ppt_w/2"/>
                                          </p:val>
                                        </p:tav>
                                        <p:tav tm="100000">
                                          <p:val>
                                            <p:strVal val="#ppt_x"/>
                                          </p:val>
                                        </p:tav>
                                      </p:tavLst>
                                    </p:anim>
                                    <p:anim calcmode="lin" valueType="num">
                                      <p:cBhvr additive="base">
                                        <p:cTn id="20"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 calcmode="lin" valueType="num">
                                      <p:cBhvr additive="base">
                                        <p:cTn id="25" dur="500" fill="hold"/>
                                        <p:tgtEl>
                                          <p:spTgt spid="3082"/>
                                        </p:tgtEl>
                                        <p:attrNameLst>
                                          <p:attrName>ppt_x</p:attrName>
                                        </p:attrNameLst>
                                      </p:cBhvr>
                                      <p:tavLst>
                                        <p:tav tm="0">
                                          <p:val>
                                            <p:strVal val="0-#ppt_w/2"/>
                                          </p:val>
                                        </p:tav>
                                        <p:tav tm="100000">
                                          <p:val>
                                            <p:strVal val="#ppt_x"/>
                                          </p:val>
                                        </p:tav>
                                      </p:tavLst>
                                    </p:anim>
                                    <p:anim calcmode="lin" valueType="num">
                                      <p:cBhvr additive="base">
                                        <p:cTn id="26" dur="500" fill="hold"/>
                                        <p:tgtEl>
                                          <p:spTgt spid="308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084"/>
                                        </p:tgtEl>
                                        <p:attrNameLst>
                                          <p:attrName>style.visibility</p:attrName>
                                        </p:attrNameLst>
                                      </p:cBhvr>
                                      <p:to>
                                        <p:strVal val="visible"/>
                                      </p:to>
                                    </p:set>
                                    <p:anim calcmode="lin" valueType="num">
                                      <p:cBhvr additive="base">
                                        <p:cTn id="37" dur="500" fill="hold"/>
                                        <p:tgtEl>
                                          <p:spTgt spid="3084"/>
                                        </p:tgtEl>
                                        <p:attrNameLst>
                                          <p:attrName>ppt_x</p:attrName>
                                        </p:attrNameLst>
                                      </p:cBhvr>
                                      <p:tavLst>
                                        <p:tav tm="0">
                                          <p:val>
                                            <p:strVal val="0-#ppt_w/2"/>
                                          </p:val>
                                        </p:tav>
                                        <p:tav tm="100000">
                                          <p:val>
                                            <p:strVal val="#ppt_x"/>
                                          </p:val>
                                        </p:tav>
                                      </p:tavLst>
                                    </p:anim>
                                    <p:anim calcmode="lin" valueType="num">
                                      <p:cBhvr additive="base">
                                        <p:cTn id="38" dur="500" fill="hold"/>
                                        <p:tgtEl>
                                          <p:spTgt spid="308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086"/>
                                        </p:tgtEl>
                                        <p:attrNameLst>
                                          <p:attrName>style.visibility</p:attrName>
                                        </p:attrNameLst>
                                      </p:cBhvr>
                                      <p:to>
                                        <p:strVal val="visible"/>
                                      </p:to>
                                    </p:set>
                                    <p:anim calcmode="lin" valueType="num">
                                      <p:cBhvr additive="base">
                                        <p:cTn id="43" dur="500" fill="hold"/>
                                        <p:tgtEl>
                                          <p:spTgt spid="3086"/>
                                        </p:tgtEl>
                                        <p:attrNameLst>
                                          <p:attrName>ppt_x</p:attrName>
                                        </p:attrNameLst>
                                      </p:cBhvr>
                                      <p:tavLst>
                                        <p:tav tm="0">
                                          <p:val>
                                            <p:strVal val="0-#ppt_w/2"/>
                                          </p:val>
                                        </p:tav>
                                        <p:tav tm="100000">
                                          <p:val>
                                            <p:strVal val="#ppt_x"/>
                                          </p:val>
                                        </p:tav>
                                      </p:tavLst>
                                    </p:anim>
                                    <p:anim calcmode="lin" valueType="num">
                                      <p:cBhvr additive="base">
                                        <p:cTn id="44" dur="500" fill="hold"/>
                                        <p:tgtEl>
                                          <p:spTgt spid="308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0-#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6696744" cy="764704"/>
          </a:xfrm>
        </p:spPr>
        <p:txBody>
          <a:bodyPr>
            <a:normAutofit/>
          </a:bodyPr>
          <a:lstStyle/>
          <a:p>
            <a:r>
              <a:rPr lang="nl-NL" sz="3600" dirty="0">
                <a:solidFill>
                  <a:srgbClr val="0000FF"/>
                </a:solidFill>
              </a:rPr>
              <a:t>Wat gebeurt er als je leert?</a:t>
            </a:r>
          </a:p>
        </p:txBody>
      </p:sp>
      <p:pic>
        <p:nvPicPr>
          <p:cNvPr id="4" name="Picture 2" descr="http://www.netwerkdergedachten.nl/Images/Neurons%20groo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40767"/>
            <a:ext cx="3851920" cy="4032448"/>
          </a:xfrm>
          <a:prstGeom prst="rect">
            <a:avLst/>
          </a:prstGeom>
          <a:noFill/>
        </p:spPr>
      </p:pic>
      <p:pic>
        <p:nvPicPr>
          <p:cNvPr id="9" name="Afbeelding 8" descr="hersenen na leren.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79504" y="3068961"/>
            <a:ext cx="2236303" cy="2016223"/>
          </a:xfrm>
          <a:prstGeom prst="rect">
            <a:avLst/>
          </a:prstGeom>
        </p:spPr>
      </p:pic>
      <p:grpSp>
        <p:nvGrpSpPr>
          <p:cNvPr id="3" name="Groep 11"/>
          <p:cNvGrpSpPr/>
          <p:nvPr/>
        </p:nvGrpSpPr>
        <p:grpSpPr>
          <a:xfrm>
            <a:off x="5211688" y="1196752"/>
            <a:ext cx="3932312" cy="4176464"/>
            <a:chOff x="4572000" y="1772816"/>
            <a:chExt cx="4220344" cy="4352387"/>
          </a:xfrm>
        </p:grpSpPr>
        <p:pic>
          <p:nvPicPr>
            <p:cNvPr id="5" name="Picture 2" descr="http://www.netwerkdergedachten.nl/Images/Neurons%20groo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772816"/>
              <a:ext cx="4189521" cy="4032448"/>
            </a:xfrm>
            <a:prstGeom prst="rect">
              <a:avLst/>
            </a:prstGeom>
            <a:noFill/>
          </p:spPr>
        </p:pic>
        <p:pic>
          <p:nvPicPr>
            <p:cNvPr id="7" name="Afbeelding 6" descr="hersenen na leren.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84168" y="1988840"/>
              <a:ext cx="2555776" cy="2696203"/>
            </a:xfrm>
            <a:prstGeom prst="rect">
              <a:avLst/>
            </a:prstGeom>
          </p:spPr>
        </p:pic>
        <p:pic>
          <p:nvPicPr>
            <p:cNvPr id="8" name="Afbeelding 7" descr="hersenen na leren.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64088" y="2852936"/>
              <a:ext cx="2555776" cy="2696203"/>
            </a:xfrm>
            <a:prstGeom prst="rect">
              <a:avLst/>
            </a:prstGeom>
          </p:spPr>
        </p:pic>
        <p:pic>
          <p:nvPicPr>
            <p:cNvPr id="10" name="Afbeelding 9" descr="hersenen na leren.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16016" y="3429000"/>
              <a:ext cx="2555776" cy="2696203"/>
            </a:xfrm>
            <a:prstGeom prst="rect">
              <a:avLst/>
            </a:prstGeom>
          </p:spPr>
        </p:pic>
        <p:pic>
          <p:nvPicPr>
            <p:cNvPr id="11" name="Afbeelding 10" descr="hersenen na leren.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0800000">
              <a:off x="6236568" y="2141240"/>
              <a:ext cx="2555776" cy="2696203"/>
            </a:xfrm>
            <a:prstGeom prst="rect">
              <a:avLst/>
            </a:prstGeom>
          </p:spPr>
        </p:pic>
      </p:grpSp>
      <p:sp>
        <p:nvSpPr>
          <p:cNvPr id="13" name="PIJL-RECHTS 12"/>
          <p:cNvSpPr/>
          <p:nvPr/>
        </p:nvSpPr>
        <p:spPr>
          <a:xfrm>
            <a:off x="4067944" y="2348880"/>
            <a:ext cx="93610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0" y="5805264"/>
            <a:ext cx="7524328" cy="369332"/>
          </a:xfrm>
          <a:prstGeom prst="rect">
            <a:avLst/>
          </a:prstGeom>
        </p:spPr>
        <p:txBody>
          <a:bodyPr wrap="square">
            <a:spAutoFit/>
          </a:bodyPr>
          <a:lstStyle/>
          <a:p>
            <a:r>
              <a:rPr lang="nl-NL" dirty="0">
                <a:solidFill>
                  <a:srgbClr val="0000FF"/>
                </a:solidFill>
              </a:rPr>
              <a:t> 86 miljard zenuwcellen (neuronen) en 860 miljard steuncellen (gliacellen)</a:t>
            </a:r>
          </a:p>
        </p:txBody>
      </p:sp>
      <p:sp>
        <p:nvSpPr>
          <p:cNvPr id="16" name="Rechthoek 15"/>
          <p:cNvSpPr/>
          <p:nvPr/>
        </p:nvSpPr>
        <p:spPr>
          <a:xfrm>
            <a:off x="0" y="6237312"/>
            <a:ext cx="9252520" cy="646331"/>
          </a:xfrm>
          <a:prstGeom prst="rect">
            <a:avLst/>
          </a:prstGeom>
        </p:spPr>
        <p:txBody>
          <a:bodyPr wrap="square">
            <a:spAutoFit/>
          </a:bodyPr>
          <a:lstStyle/>
          <a:p>
            <a:r>
              <a:rPr lang="nl-NL" dirty="0">
                <a:solidFill>
                  <a:srgbClr val="0000FF"/>
                </a:solidFill>
              </a:rPr>
              <a:t>Elk neuron kan tot 15.000 contacten hebben met andere neuronen (synapsen), waardoor signalen worden doorgegeven.</a:t>
            </a:r>
          </a:p>
        </p:txBody>
      </p:sp>
      <p:sp>
        <p:nvSpPr>
          <p:cNvPr id="14" name="Rechthoek 13">
            <a:extLst>
              <a:ext uri="{FF2B5EF4-FFF2-40B4-BE49-F238E27FC236}">
                <a16:creationId xmlns:a16="http://schemas.microsoft.com/office/drawing/2014/main" id="{51262E50-CF9C-4518-8217-494D04512B93}"/>
              </a:ext>
            </a:extLst>
          </p:cNvPr>
          <p:cNvSpPr/>
          <p:nvPr/>
        </p:nvSpPr>
        <p:spPr>
          <a:xfrm>
            <a:off x="8725279" y="6487873"/>
            <a:ext cx="255199" cy="276999"/>
          </a:xfrm>
          <a:prstGeom prst="rect">
            <a:avLst/>
          </a:prstGeom>
          <a:noFill/>
        </p:spPr>
        <p:txBody>
          <a:bodyPr wrap="none" lIns="91440" tIns="45720" rIns="91440" bIns="45720">
            <a:spAutoFit/>
          </a:bodyPr>
          <a:lstStyle/>
          <a:p>
            <a:pPr algn="ctr"/>
            <a:r>
              <a:rPr lang="nl-NL" sz="1200" dirty="0">
                <a:ln w="0"/>
                <a:solidFill>
                  <a:schemeClr val="bg1">
                    <a:lumMod val="75000"/>
                  </a:schemeClr>
                </a:solidFill>
                <a:effectLst>
                  <a:outerShdw blurRad="38100" dist="19050" dir="2700000" algn="tl" rotWithShape="0">
                    <a:schemeClr val="dk1">
                      <a:alpha val="40000"/>
                    </a:schemeClr>
                  </a:outerShdw>
                </a:effectLst>
              </a:rPr>
              <a:t>S</a:t>
            </a:r>
            <a:endParaRPr lang="nl-NL" sz="1200" b="0" cap="none" spc="0" dirty="0">
              <a:ln w="0"/>
              <a:solidFill>
                <a:schemeClr val="bg1">
                  <a:lumMod val="75000"/>
                </a:schemeClr>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D1F2F-8641-46CE-A0B7-B9B0729575E9}"/>
              </a:ext>
            </a:extLst>
          </p:cNvPr>
          <p:cNvSpPr>
            <a:spLocks noGrp="1"/>
          </p:cNvSpPr>
          <p:nvPr>
            <p:ph type="title"/>
          </p:nvPr>
        </p:nvSpPr>
        <p:spPr>
          <a:xfrm>
            <a:off x="457200" y="274638"/>
            <a:ext cx="8229600" cy="684456"/>
          </a:xfrm>
        </p:spPr>
        <p:txBody>
          <a:bodyPr>
            <a:normAutofit fontScale="90000"/>
          </a:bodyPr>
          <a:lstStyle/>
          <a:p>
            <a:r>
              <a:rPr lang="nl-NL" b="1" dirty="0">
                <a:solidFill>
                  <a:srgbClr val="0000FF"/>
                </a:solidFill>
              </a:rPr>
              <a:t>Hersenactiviteit bij leren</a:t>
            </a:r>
          </a:p>
        </p:txBody>
      </p:sp>
      <p:pic>
        <p:nvPicPr>
          <p:cNvPr id="5" name="Tijdelijke aanduiding voor inhoud 4">
            <a:extLst>
              <a:ext uri="{FF2B5EF4-FFF2-40B4-BE49-F238E27FC236}">
                <a16:creationId xmlns:a16="http://schemas.microsoft.com/office/drawing/2014/main" id="{71636123-C213-4E88-BC92-ADC8C98FEB0C}"/>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flipH="1">
            <a:off x="4788024" y="2068029"/>
            <a:ext cx="4320480" cy="3392714"/>
          </a:xfrm>
        </p:spPr>
      </p:pic>
      <p:pic>
        <p:nvPicPr>
          <p:cNvPr id="7" name="Afbeelding 6" descr="Afbeelding met kleding&#10;&#10;Automatisch gegenereerde beschrijving">
            <a:extLst>
              <a:ext uri="{FF2B5EF4-FFF2-40B4-BE49-F238E27FC236}">
                <a16:creationId xmlns:a16="http://schemas.microsoft.com/office/drawing/2014/main" id="{E4258629-2664-4CC7-8875-C2B4B394CA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74" y="2060848"/>
            <a:ext cx="4535714" cy="3392714"/>
          </a:xfrm>
          <a:prstGeom prst="rect">
            <a:avLst/>
          </a:prstGeom>
        </p:spPr>
      </p:pic>
      <p:sp>
        <p:nvSpPr>
          <p:cNvPr id="8" name="Tekstvak 7">
            <a:extLst>
              <a:ext uri="{FF2B5EF4-FFF2-40B4-BE49-F238E27FC236}">
                <a16:creationId xmlns:a16="http://schemas.microsoft.com/office/drawing/2014/main" id="{280D82E2-1A3E-43B4-B709-E3040EAAD099}"/>
              </a:ext>
            </a:extLst>
          </p:cNvPr>
          <p:cNvSpPr txBox="1"/>
          <p:nvPr/>
        </p:nvSpPr>
        <p:spPr>
          <a:xfrm>
            <a:off x="323528" y="5517232"/>
            <a:ext cx="3656386" cy="369332"/>
          </a:xfrm>
          <a:prstGeom prst="rect">
            <a:avLst/>
          </a:prstGeom>
          <a:solidFill>
            <a:srgbClr val="FF0000"/>
          </a:solidFill>
        </p:spPr>
        <p:txBody>
          <a:bodyPr wrap="none" rtlCol="0">
            <a:spAutoFit/>
          </a:bodyPr>
          <a:lstStyle/>
          <a:p>
            <a:r>
              <a:rPr lang="nl-NL" b="1" dirty="0">
                <a:solidFill>
                  <a:schemeClr val="bg1"/>
                </a:solidFill>
              </a:rPr>
              <a:t>Rood: dikke laag hersencellen actief </a:t>
            </a:r>
          </a:p>
        </p:txBody>
      </p:sp>
      <p:sp>
        <p:nvSpPr>
          <p:cNvPr id="9" name="Tekstvak 8">
            <a:extLst>
              <a:ext uri="{FF2B5EF4-FFF2-40B4-BE49-F238E27FC236}">
                <a16:creationId xmlns:a16="http://schemas.microsoft.com/office/drawing/2014/main" id="{03BB8056-E668-4D4F-B0C7-0E2229E1F05E}"/>
              </a:ext>
            </a:extLst>
          </p:cNvPr>
          <p:cNvSpPr txBox="1"/>
          <p:nvPr/>
        </p:nvSpPr>
        <p:spPr>
          <a:xfrm>
            <a:off x="4716016" y="5517232"/>
            <a:ext cx="4375108" cy="369332"/>
          </a:xfrm>
          <a:prstGeom prst="rect">
            <a:avLst/>
          </a:prstGeom>
          <a:solidFill>
            <a:srgbClr val="0000FF"/>
          </a:solidFill>
        </p:spPr>
        <p:txBody>
          <a:bodyPr wrap="none" rtlCol="0">
            <a:spAutoFit/>
          </a:bodyPr>
          <a:lstStyle/>
          <a:p>
            <a:r>
              <a:rPr lang="nl-NL" b="1" dirty="0">
                <a:solidFill>
                  <a:schemeClr val="bg1"/>
                </a:solidFill>
              </a:rPr>
              <a:t>Blauw: dunne laag hersencellen efficiënter </a:t>
            </a:r>
          </a:p>
        </p:txBody>
      </p:sp>
      <p:sp>
        <p:nvSpPr>
          <p:cNvPr id="10" name="Tekstvak 9">
            <a:extLst>
              <a:ext uri="{FF2B5EF4-FFF2-40B4-BE49-F238E27FC236}">
                <a16:creationId xmlns:a16="http://schemas.microsoft.com/office/drawing/2014/main" id="{B9FE4A48-9016-4648-B755-7CC1FA316D70}"/>
              </a:ext>
            </a:extLst>
          </p:cNvPr>
          <p:cNvSpPr txBox="1"/>
          <p:nvPr/>
        </p:nvSpPr>
        <p:spPr>
          <a:xfrm>
            <a:off x="1043608" y="1417638"/>
            <a:ext cx="2500749" cy="369332"/>
          </a:xfrm>
          <a:prstGeom prst="rect">
            <a:avLst/>
          </a:prstGeom>
          <a:noFill/>
        </p:spPr>
        <p:txBody>
          <a:bodyPr wrap="none" rtlCol="0">
            <a:spAutoFit/>
          </a:bodyPr>
          <a:lstStyle/>
          <a:p>
            <a:r>
              <a:rPr lang="nl-NL" b="1" dirty="0">
                <a:solidFill>
                  <a:srgbClr val="0000FF"/>
                </a:solidFill>
              </a:rPr>
              <a:t>Voor het leren van </a:t>
            </a:r>
            <a:r>
              <a:rPr lang="nl-NL" b="1" dirty="0" err="1">
                <a:solidFill>
                  <a:srgbClr val="0000FF"/>
                </a:solidFill>
              </a:rPr>
              <a:t>tetris</a:t>
            </a:r>
            <a:endParaRPr lang="nl-NL" b="1" dirty="0">
              <a:solidFill>
                <a:srgbClr val="0000FF"/>
              </a:solidFill>
            </a:endParaRPr>
          </a:p>
        </p:txBody>
      </p:sp>
      <p:sp>
        <p:nvSpPr>
          <p:cNvPr id="11" name="Tekstvak 10">
            <a:extLst>
              <a:ext uri="{FF2B5EF4-FFF2-40B4-BE49-F238E27FC236}">
                <a16:creationId xmlns:a16="http://schemas.microsoft.com/office/drawing/2014/main" id="{73571522-592E-45B6-A2CB-B2F0042D0E5B}"/>
              </a:ext>
            </a:extLst>
          </p:cNvPr>
          <p:cNvSpPr txBox="1"/>
          <p:nvPr/>
        </p:nvSpPr>
        <p:spPr>
          <a:xfrm>
            <a:off x="5796136" y="1417638"/>
            <a:ext cx="2394438" cy="369332"/>
          </a:xfrm>
          <a:prstGeom prst="rect">
            <a:avLst/>
          </a:prstGeom>
          <a:noFill/>
        </p:spPr>
        <p:txBody>
          <a:bodyPr wrap="none" rtlCol="0">
            <a:spAutoFit/>
          </a:bodyPr>
          <a:lstStyle/>
          <a:p>
            <a:r>
              <a:rPr lang="nl-NL" b="1" dirty="0">
                <a:solidFill>
                  <a:srgbClr val="0000FF"/>
                </a:solidFill>
              </a:rPr>
              <a:t>Na het leren van </a:t>
            </a:r>
            <a:r>
              <a:rPr lang="nl-NL" b="1" dirty="0" err="1">
                <a:solidFill>
                  <a:srgbClr val="0000FF"/>
                </a:solidFill>
              </a:rPr>
              <a:t>tetris</a:t>
            </a:r>
            <a:endParaRPr lang="nl-NL" b="1" dirty="0">
              <a:solidFill>
                <a:srgbClr val="0000FF"/>
              </a:solidFill>
            </a:endParaRPr>
          </a:p>
        </p:txBody>
      </p:sp>
      <p:sp>
        <p:nvSpPr>
          <p:cNvPr id="12" name="Rechthoek 11">
            <a:extLst>
              <a:ext uri="{FF2B5EF4-FFF2-40B4-BE49-F238E27FC236}">
                <a16:creationId xmlns:a16="http://schemas.microsoft.com/office/drawing/2014/main" id="{8CC576CA-96D5-4574-A601-D59DB5972187}"/>
              </a:ext>
            </a:extLst>
          </p:cNvPr>
          <p:cNvSpPr/>
          <p:nvPr/>
        </p:nvSpPr>
        <p:spPr>
          <a:xfrm>
            <a:off x="8725279" y="6487873"/>
            <a:ext cx="255199" cy="276999"/>
          </a:xfrm>
          <a:prstGeom prst="rect">
            <a:avLst/>
          </a:prstGeom>
          <a:noFill/>
        </p:spPr>
        <p:txBody>
          <a:bodyPr wrap="none" lIns="91440" tIns="45720" rIns="91440" bIns="45720">
            <a:spAutoFit/>
          </a:bodyPr>
          <a:lstStyle/>
          <a:p>
            <a:pPr algn="ctr"/>
            <a:r>
              <a:rPr lang="nl-NL" sz="1200" dirty="0">
                <a:ln w="0"/>
                <a:solidFill>
                  <a:schemeClr val="bg1">
                    <a:lumMod val="75000"/>
                  </a:schemeClr>
                </a:solidFill>
                <a:effectLst>
                  <a:outerShdw blurRad="38100" dist="19050" dir="2700000" algn="tl" rotWithShape="0">
                    <a:schemeClr val="dk1">
                      <a:alpha val="40000"/>
                    </a:schemeClr>
                  </a:outerShdw>
                </a:effectLst>
              </a:rPr>
              <a:t>S</a:t>
            </a:r>
            <a:endParaRPr lang="nl-NL" sz="1200" b="0" cap="none" spc="0" dirty="0">
              <a:ln w="0"/>
              <a:solidFill>
                <a:schemeClr val="bg1">
                  <a:lumMod val="75000"/>
                </a:schemeClr>
              </a:solidFill>
              <a:effectLst>
                <a:outerShdw blurRad="38100" dist="19050" dir="2700000" algn="tl" rotWithShape="0">
                  <a:schemeClr val="dk1">
                    <a:alpha val="40000"/>
                  </a:schemeClr>
                </a:outerShdw>
              </a:effectLst>
            </a:endParaRPr>
          </a:p>
        </p:txBody>
      </p:sp>
      <p:sp>
        <p:nvSpPr>
          <p:cNvPr id="3" name="Rechthoek 2">
            <a:extLst>
              <a:ext uri="{FF2B5EF4-FFF2-40B4-BE49-F238E27FC236}">
                <a16:creationId xmlns:a16="http://schemas.microsoft.com/office/drawing/2014/main" id="{F74792A2-FDB0-4B0B-844B-30D2A9140C59}"/>
              </a:ext>
            </a:extLst>
          </p:cNvPr>
          <p:cNvSpPr/>
          <p:nvPr/>
        </p:nvSpPr>
        <p:spPr>
          <a:xfrm>
            <a:off x="75439" y="6201373"/>
            <a:ext cx="8916287" cy="707886"/>
          </a:xfrm>
          <a:prstGeom prst="rect">
            <a:avLst/>
          </a:prstGeom>
          <a:noFill/>
        </p:spPr>
        <p:txBody>
          <a:bodyPr wrap="none" lIns="91440" tIns="45720" rIns="91440" bIns="45720">
            <a:spAutoFit/>
          </a:bodyPr>
          <a:lstStyle/>
          <a:p>
            <a:pPr algn="ctr"/>
            <a:r>
              <a:rPr lang="nl-NL" sz="4000" dirty="0">
                <a:ln w="0"/>
                <a:solidFill>
                  <a:srgbClr val="0000FF"/>
                </a:solidFill>
                <a:effectLst>
                  <a:outerShdw blurRad="38100" dist="19050" dir="2700000" algn="tl" rotWithShape="0">
                    <a:schemeClr val="dk1">
                      <a:alpha val="40000"/>
                    </a:schemeClr>
                  </a:outerShdw>
                </a:effectLst>
              </a:rPr>
              <a:t>Leren = hersencellen efficiënter gebruiken</a:t>
            </a:r>
            <a:endParaRPr lang="nl-NL" sz="4000" b="0" cap="none" spc="0" dirty="0">
              <a:ln w="0"/>
              <a:solidFill>
                <a:srgbClr val="0000FF"/>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015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0-#ppt_w/2"/>
                                          </p:val>
                                        </p:tav>
                                        <p:tav tm="100000">
                                          <p:val>
                                            <p:strVal val="#ppt_x"/>
                                          </p:val>
                                        </p:tav>
                                      </p:tavLst>
                                    </p:anim>
                                    <p:anim calcmode="lin" valueType="num">
                                      <p:cBhvr additive="base">
                                        <p:cTn id="5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p:bldP spid="11"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4624"/>
            <a:ext cx="8229600" cy="720080"/>
          </a:xfrm>
        </p:spPr>
        <p:txBody>
          <a:bodyPr>
            <a:normAutofit fontScale="90000"/>
          </a:bodyPr>
          <a:lstStyle/>
          <a:p>
            <a:r>
              <a:rPr lang="nl-NL" dirty="0">
                <a:solidFill>
                  <a:srgbClr val="0000FF"/>
                </a:solidFill>
              </a:rPr>
              <a:t>Spiegelneuronen en leren</a:t>
            </a:r>
          </a:p>
        </p:txBody>
      </p:sp>
      <p:sp>
        <p:nvSpPr>
          <p:cNvPr id="4" name="Rechthoek 3"/>
          <p:cNvSpPr/>
          <p:nvPr/>
        </p:nvSpPr>
        <p:spPr>
          <a:xfrm>
            <a:off x="0" y="980728"/>
            <a:ext cx="9144000" cy="1754326"/>
          </a:xfrm>
          <a:prstGeom prst="rect">
            <a:avLst/>
          </a:prstGeom>
        </p:spPr>
        <p:txBody>
          <a:bodyPr wrap="square">
            <a:spAutoFit/>
          </a:bodyPr>
          <a:lstStyle/>
          <a:p>
            <a:r>
              <a:rPr lang="nl-NL" dirty="0">
                <a:solidFill>
                  <a:srgbClr val="0000FF"/>
                </a:solidFill>
              </a:rPr>
              <a:t>Een </a:t>
            </a:r>
            <a:r>
              <a:rPr lang="nl-NL" b="1" dirty="0">
                <a:solidFill>
                  <a:srgbClr val="0000FF"/>
                </a:solidFill>
              </a:rPr>
              <a:t>spiegelneuron</a:t>
            </a:r>
            <a:r>
              <a:rPr lang="nl-NL" dirty="0">
                <a:solidFill>
                  <a:srgbClr val="0000FF"/>
                </a:solidFill>
              </a:rPr>
              <a:t>  wordt actief als je een handeling uitvoert en ook als je een ander iets ziet doen.</a:t>
            </a:r>
          </a:p>
          <a:p>
            <a:r>
              <a:rPr lang="nl-NL" dirty="0">
                <a:solidFill>
                  <a:srgbClr val="0000FF"/>
                </a:solidFill>
              </a:rPr>
              <a:t>De techniek van het visueel opslaan kun je beter leren.</a:t>
            </a:r>
          </a:p>
          <a:p>
            <a:r>
              <a:rPr lang="nl-NL" dirty="0">
                <a:solidFill>
                  <a:srgbClr val="0000FF"/>
                </a:solidFill>
              </a:rPr>
              <a:t>We kunnen daardoor de spiegelneuronen actief bij het leerproces te betrekken.</a:t>
            </a:r>
          </a:p>
          <a:p>
            <a:r>
              <a:rPr lang="nl-NL" dirty="0">
                <a:solidFill>
                  <a:srgbClr val="0000FF"/>
                </a:solidFill>
              </a:rPr>
              <a:t>Bij kinderen met leerproblemen (visuele leerstijl), kunnen we hiermee achterstanden verminderen of voorkomen.</a:t>
            </a:r>
          </a:p>
        </p:txBody>
      </p:sp>
      <p:pic>
        <p:nvPicPr>
          <p:cNvPr id="8" name="Afbeelding 7" descr="motorische en premotorisch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04048" y="3133164"/>
            <a:ext cx="4139952" cy="3724835"/>
          </a:xfrm>
          <a:prstGeom prst="rect">
            <a:avLst/>
          </a:prstGeom>
        </p:spPr>
      </p:pic>
      <p:pic>
        <p:nvPicPr>
          <p:cNvPr id="11" name="Afbeelding 10" descr="spiegelneuronen activering.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84168" y="2492896"/>
            <a:ext cx="2448272" cy="1282700"/>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57314">
            <a:off x="4485286" y="4581128"/>
            <a:ext cx="723900" cy="1584176"/>
          </a:xfrm>
          <a:prstGeom prst="rect">
            <a:avLst/>
          </a:prstGeom>
          <a:noFill/>
          <a:ln w="9525">
            <a:noFill/>
            <a:miter lim="800000"/>
            <a:headEnd/>
            <a:tailEnd/>
          </a:ln>
        </p:spPr>
      </p:pic>
      <p:sp>
        <p:nvSpPr>
          <p:cNvPr id="9" name="Rechthoek 8">
            <a:extLst>
              <a:ext uri="{FF2B5EF4-FFF2-40B4-BE49-F238E27FC236}">
                <a16:creationId xmlns:a16="http://schemas.microsoft.com/office/drawing/2014/main" id="{729CCEB5-399B-4768-8D5D-2E89D6D9A898}"/>
              </a:ext>
            </a:extLst>
          </p:cNvPr>
          <p:cNvSpPr/>
          <p:nvPr/>
        </p:nvSpPr>
        <p:spPr>
          <a:xfrm>
            <a:off x="8725279" y="6487873"/>
            <a:ext cx="255199" cy="276999"/>
          </a:xfrm>
          <a:prstGeom prst="rect">
            <a:avLst/>
          </a:prstGeom>
          <a:noFill/>
        </p:spPr>
        <p:txBody>
          <a:bodyPr wrap="none" lIns="91440" tIns="45720" rIns="91440" bIns="45720">
            <a:spAutoFit/>
          </a:bodyPr>
          <a:lstStyle/>
          <a:p>
            <a:pPr algn="ctr"/>
            <a:r>
              <a:rPr lang="nl-NL" sz="1200" dirty="0">
                <a:ln w="0"/>
                <a:solidFill>
                  <a:schemeClr val="bg1">
                    <a:lumMod val="75000"/>
                  </a:schemeClr>
                </a:solidFill>
                <a:effectLst>
                  <a:outerShdw blurRad="38100" dist="19050" dir="2700000" algn="tl" rotWithShape="0">
                    <a:schemeClr val="dk1">
                      <a:alpha val="40000"/>
                    </a:schemeClr>
                  </a:outerShdw>
                </a:effectLst>
              </a:rPr>
              <a:t>S</a:t>
            </a:r>
            <a:endParaRPr lang="nl-NL" sz="1200" b="0" cap="none" spc="0" dirty="0">
              <a:ln w="0"/>
              <a:solidFill>
                <a:schemeClr val="bg1">
                  <a:lumMod val="75000"/>
                </a:schemeClr>
              </a:solidFill>
              <a:effectLst>
                <a:outerShdw blurRad="38100" dist="19050" dir="2700000" algn="tl" rotWithShape="0">
                  <a:schemeClr val="dk1">
                    <a:alpha val="40000"/>
                  </a:schemeClr>
                </a:outerShdw>
              </a:effectLst>
            </a:endParaRPr>
          </a:p>
        </p:txBody>
      </p:sp>
      <p:sp>
        <p:nvSpPr>
          <p:cNvPr id="3" name="Tekstvak 2">
            <a:extLst>
              <a:ext uri="{FF2B5EF4-FFF2-40B4-BE49-F238E27FC236}">
                <a16:creationId xmlns:a16="http://schemas.microsoft.com/office/drawing/2014/main" id="{196D035D-555D-474E-8CF1-661648A6F9FD}"/>
              </a:ext>
            </a:extLst>
          </p:cNvPr>
          <p:cNvSpPr txBox="1"/>
          <p:nvPr/>
        </p:nvSpPr>
        <p:spPr>
          <a:xfrm>
            <a:off x="2987825" y="3125806"/>
            <a:ext cx="2232247" cy="800219"/>
          </a:xfrm>
          <a:prstGeom prst="rect">
            <a:avLst/>
          </a:prstGeom>
          <a:noFill/>
        </p:spPr>
        <p:txBody>
          <a:bodyPr wrap="square" rtlCol="0">
            <a:spAutoFit/>
          </a:bodyPr>
          <a:lstStyle/>
          <a:p>
            <a:r>
              <a:rPr lang="nl-NL" b="1" dirty="0">
                <a:solidFill>
                  <a:srgbClr val="0000FF"/>
                </a:solidFill>
              </a:rPr>
              <a:t>Premotorische cortex</a:t>
            </a:r>
          </a:p>
          <a:p>
            <a:r>
              <a:rPr lang="nl-NL" sz="1400" dirty="0">
                <a:solidFill>
                  <a:srgbClr val="0000FF"/>
                </a:solidFill>
              </a:rPr>
              <a:t>met spiegelneuronen om </a:t>
            </a:r>
          </a:p>
          <a:p>
            <a:r>
              <a:rPr lang="nl-NL" sz="1400" dirty="0">
                <a:solidFill>
                  <a:srgbClr val="0000FF"/>
                </a:solidFill>
              </a:rPr>
              <a:t>bewegingen te plannen</a:t>
            </a:r>
          </a:p>
        </p:txBody>
      </p:sp>
      <p:sp>
        <p:nvSpPr>
          <p:cNvPr id="12" name="Tekstvak 11">
            <a:extLst>
              <a:ext uri="{FF2B5EF4-FFF2-40B4-BE49-F238E27FC236}">
                <a16:creationId xmlns:a16="http://schemas.microsoft.com/office/drawing/2014/main" id="{7B471AE6-732D-431B-9A52-D02FBB7848D4}"/>
              </a:ext>
            </a:extLst>
          </p:cNvPr>
          <p:cNvSpPr txBox="1"/>
          <p:nvPr/>
        </p:nvSpPr>
        <p:spPr>
          <a:xfrm>
            <a:off x="2486872" y="5675873"/>
            <a:ext cx="2304256" cy="800219"/>
          </a:xfrm>
          <a:prstGeom prst="rect">
            <a:avLst/>
          </a:prstGeom>
          <a:noFill/>
        </p:spPr>
        <p:txBody>
          <a:bodyPr wrap="square" rtlCol="0">
            <a:spAutoFit/>
          </a:bodyPr>
          <a:lstStyle/>
          <a:p>
            <a:r>
              <a:rPr lang="nl-NL" b="1" dirty="0">
                <a:solidFill>
                  <a:srgbClr val="0000FF"/>
                </a:solidFill>
              </a:rPr>
              <a:t>Motorische cortex</a:t>
            </a:r>
          </a:p>
          <a:p>
            <a:r>
              <a:rPr lang="nl-NL" sz="1400" dirty="0">
                <a:solidFill>
                  <a:srgbClr val="0000FF"/>
                </a:solidFill>
              </a:rPr>
              <a:t>met spiegelneuronen om </a:t>
            </a:r>
          </a:p>
          <a:p>
            <a:r>
              <a:rPr lang="nl-NL" sz="1400" dirty="0">
                <a:solidFill>
                  <a:srgbClr val="0000FF"/>
                </a:solidFill>
              </a:rPr>
              <a:t>bewegingen uit te voeren</a:t>
            </a:r>
          </a:p>
        </p:txBody>
      </p:sp>
      <p:sp>
        <p:nvSpPr>
          <p:cNvPr id="5" name="Tekstvak 4">
            <a:extLst>
              <a:ext uri="{FF2B5EF4-FFF2-40B4-BE49-F238E27FC236}">
                <a16:creationId xmlns:a16="http://schemas.microsoft.com/office/drawing/2014/main" id="{063C32D4-EF2A-80B5-94E7-CD9BB3132E3E}"/>
              </a:ext>
            </a:extLst>
          </p:cNvPr>
          <p:cNvSpPr txBox="1"/>
          <p:nvPr/>
        </p:nvSpPr>
        <p:spPr>
          <a:xfrm>
            <a:off x="165820" y="4377878"/>
            <a:ext cx="2749996" cy="646331"/>
          </a:xfrm>
          <a:prstGeom prst="rect">
            <a:avLst/>
          </a:prstGeom>
          <a:noFill/>
        </p:spPr>
        <p:txBody>
          <a:bodyPr wrap="square" rtlCol="0">
            <a:spAutoFit/>
          </a:bodyPr>
          <a:lstStyle/>
          <a:p>
            <a:r>
              <a:rPr lang="nl-NL" dirty="0">
                <a:solidFill>
                  <a:srgbClr val="0000FF"/>
                </a:solidFill>
              </a:rPr>
              <a:t>Bewegen en opmerken wat de spiegelneuronen doen.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 calcmode="lin" valueType="num">
                                      <p:cBhvr additive="base">
                                        <p:cTn id="35" dur="500" fill="hold"/>
                                        <p:tgtEl>
                                          <p:spTgt spid="2050"/>
                                        </p:tgtEl>
                                        <p:attrNameLst>
                                          <p:attrName>ppt_x</p:attrName>
                                        </p:attrNameLst>
                                      </p:cBhvr>
                                      <p:tavLst>
                                        <p:tav tm="0">
                                          <p:val>
                                            <p:strVal val="0-#ppt_w/2"/>
                                          </p:val>
                                        </p:tav>
                                        <p:tav tm="100000">
                                          <p:val>
                                            <p:strVal val="#ppt_x"/>
                                          </p:val>
                                        </p:tav>
                                      </p:tavLst>
                                    </p:anim>
                                    <p:anim calcmode="lin" valueType="num">
                                      <p:cBhvr additive="base">
                                        <p:cTn id="36"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0-#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0-#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0-#ppt_w/2"/>
                                          </p:val>
                                        </p:tav>
                                        <p:tav tm="100000">
                                          <p:val>
                                            <p:strVal val="#ppt_x"/>
                                          </p:val>
                                        </p:tav>
                                      </p:tavLst>
                                    </p:anim>
                                    <p:anim calcmode="lin" valueType="num">
                                      <p:cBhvr additive="base">
                                        <p:cTn id="6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1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331640" y="260648"/>
            <a:ext cx="7282699" cy="584775"/>
          </a:xfrm>
          <a:prstGeom prst="rect">
            <a:avLst/>
          </a:prstGeom>
          <a:noFill/>
        </p:spPr>
        <p:txBody>
          <a:bodyPr wrap="none" rtlCol="0">
            <a:spAutoFit/>
          </a:bodyPr>
          <a:lstStyle/>
          <a:p>
            <a:r>
              <a:rPr lang="nl-NL" sz="3200" b="1" dirty="0">
                <a:solidFill>
                  <a:srgbClr val="0000FF"/>
                </a:solidFill>
              </a:rPr>
              <a:t>“Mislukking bestaat niet alleen feedback”</a:t>
            </a:r>
          </a:p>
        </p:txBody>
      </p:sp>
      <p:sp>
        <p:nvSpPr>
          <p:cNvPr id="4" name="Tekstvak 3"/>
          <p:cNvSpPr txBox="1"/>
          <p:nvPr/>
        </p:nvSpPr>
        <p:spPr>
          <a:xfrm>
            <a:off x="1990909" y="6137861"/>
            <a:ext cx="5162182" cy="584775"/>
          </a:xfrm>
          <a:prstGeom prst="rect">
            <a:avLst/>
          </a:prstGeom>
          <a:noFill/>
        </p:spPr>
        <p:txBody>
          <a:bodyPr wrap="none" rtlCol="0">
            <a:spAutoFit/>
          </a:bodyPr>
          <a:lstStyle/>
          <a:p>
            <a:r>
              <a:rPr lang="nl-NL" sz="3200" b="1" dirty="0">
                <a:solidFill>
                  <a:srgbClr val="0000FF"/>
                </a:solidFill>
              </a:rPr>
              <a:t>Geef ik het op of ga ik door?</a:t>
            </a:r>
          </a:p>
        </p:txBody>
      </p:sp>
      <p:pic>
        <p:nvPicPr>
          <p:cNvPr id="6" name="Afbeelding 5" descr="vallen opij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819150"/>
            <a:ext cx="8686800" cy="5219700"/>
          </a:xfrm>
          <a:prstGeom prst="rect">
            <a:avLst/>
          </a:prstGeom>
        </p:spPr>
      </p:pic>
      <p:sp>
        <p:nvSpPr>
          <p:cNvPr id="5" name="Rechthoek 4">
            <a:extLst>
              <a:ext uri="{FF2B5EF4-FFF2-40B4-BE49-F238E27FC236}">
                <a16:creationId xmlns:a16="http://schemas.microsoft.com/office/drawing/2014/main" id="{EB39834C-D1D8-40D8-BB65-7FAB01E839B3}"/>
              </a:ext>
            </a:extLst>
          </p:cNvPr>
          <p:cNvSpPr/>
          <p:nvPr/>
        </p:nvSpPr>
        <p:spPr>
          <a:xfrm>
            <a:off x="8694823" y="6487873"/>
            <a:ext cx="316112" cy="276999"/>
          </a:xfrm>
          <a:prstGeom prst="rect">
            <a:avLst/>
          </a:prstGeom>
          <a:noFill/>
        </p:spPr>
        <p:txBody>
          <a:bodyPr wrap="none" lIns="91440" tIns="45720" rIns="91440" bIns="45720">
            <a:spAutoFit/>
          </a:bodyPr>
          <a:lstStyle/>
          <a:p>
            <a:pPr algn="ctr"/>
            <a:r>
              <a:rPr lang="nl-NL" sz="1200" b="0" cap="none" spc="0" dirty="0">
                <a:ln w="0"/>
                <a:solidFill>
                  <a:schemeClr val="bg1">
                    <a:lumMod val="75000"/>
                  </a:schemeClr>
                </a:solidFill>
                <a:effectLst>
                  <a:outerShdw blurRad="38100" dist="19050" dir="2700000" algn="tl" rotWithShape="0">
                    <a:schemeClr val="dk1">
                      <a:alpha val="40000"/>
                    </a:schemeClr>
                  </a:outerShdw>
                </a:effectLst>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rijbewijs halen">
            <a:extLst>
              <a:ext uri="{FF2B5EF4-FFF2-40B4-BE49-F238E27FC236}">
                <a16:creationId xmlns:a16="http://schemas.microsoft.com/office/drawing/2014/main" id="{1F7B19A8-045B-49B7-8E75-11CB4F5633A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404664"/>
            <a:ext cx="5343525" cy="534352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1771371-EB18-4AD8-A3A3-0FECE85824B5}"/>
              </a:ext>
            </a:extLst>
          </p:cNvPr>
          <p:cNvSpPr txBox="1"/>
          <p:nvPr/>
        </p:nvSpPr>
        <p:spPr>
          <a:xfrm>
            <a:off x="2339752" y="6105960"/>
            <a:ext cx="5309852" cy="369332"/>
          </a:xfrm>
          <a:prstGeom prst="rect">
            <a:avLst/>
          </a:prstGeom>
          <a:noFill/>
        </p:spPr>
        <p:txBody>
          <a:bodyPr wrap="none" rtlCol="0">
            <a:spAutoFit/>
          </a:bodyPr>
          <a:lstStyle/>
          <a:p>
            <a:r>
              <a:rPr lang="nl-NL" b="1">
                <a:solidFill>
                  <a:srgbClr val="0000FF"/>
                </a:solidFill>
              </a:rPr>
              <a:t>Je rijbewijs halen….. Theorie en/of praktijk, 4 stappen</a:t>
            </a:r>
          </a:p>
        </p:txBody>
      </p:sp>
      <p:pic>
        <p:nvPicPr>
          <p:cNvPr id="1028" name="Picture 4" descr="Afbeeldingsresultaat voor verboden in te rijden auto">
            <a:extLst>
              <a:ext uri="{FF2B5EF4-FFF2-40B4-BE49-F238E27FC236}">
                <a16:creationId xmlns:a16="http://schemas.microsoft.com/office/drawing/2014/main" id="{C6EE35A4-2871-4D53-96DC-0097577DF6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1114" y="526461"/>
            <a:ext cx="5184576" cy="509993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AA323292-F2CB-42B2-9E20-3896B09818AD}"/>
              </a:ext>
            </a:extLst>
          </p:cNvPr>
          <p:cNvSpPr/>
          <p:nvPr/>
        </p:nvSpPr>
        <p:spPr>
          <a:xfrm>
            <a:off x="8725279" y="6487873"/>
            <a:ext cx="255199" cy="276999"/>
          </a:xfrm>
          <a:prstGeom prst="rect">
            <a:avLst/>
          </a:prstGeom>
          <a:noFill/>
        </p:spPr>
        <p:txBody>
          <a:bodyPr wrap="none" lIns="91440" tIns="45720" rIns="91440" bIns="45720">
            <a:spAutoFit/>
          </a:bodyPr>
          <a:lstStyle/>
          <a:p>
            <a:pPr algn="ctr"/>
            <a:r>
              <a:rPr lang="nl-NL" sz="1200" dirty="0">
                <a:ln w="0"/>
                <a:solidFill>
                  <a:schemeClr val="bg1">
                    <a:lumMod val="75000"/>
                  </a:schemeClr>
                </a:solidFill>
                <a:effectLst>
                  <a:outerShdw blurRad="38100" dist="19050" dir="2700000" algn="tl" rotWithShape="0">
                    <a:schemeClr val="dk1">
                      <a:alpha val="40000"/>
                    </a:schemeClr>
                  </a:outerShdw>
                </a:effectLst>
              </a:rPr>
              <a:t>S</a:t>
            </a:r>
            <a:endParaRPr lang="nl-NL" sz="1200" b="0" cap="none" spc="0" dirty="0">
              <a:ln w="0"/>
              <a:solidFill>
                <a:schemeClr val="bg1">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8447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duimo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46" y="499096"/>
            <a:ext cx="9180892" cy="1641656"/>
          </a:xfrm>
          <a:prstGeom prst="rect">
            <a:avLst/>
          </a:prstGeom>
        </p:spPr>
      </p:pic>
      <p:sp>
        <p:nvSpPr>
          <p:cNvPr id="6" name="Tekstvak 5"/>
          <p:cNvSpPr txBox="1"/>
          <p:nvPr/>
        </p:nvSpPr>
        <p:spPr>
          <a:xfrm>
            <a:off x="447856" y="-95976"/>
            <a:ext cx="8579320" cy="569387"/>
          </a:xfrm>
          <a:prstGeom prst="rect">
            <a:avLst/>
          </a:prstGeom>
          <a:noFill/>
        </p:spPr>
        <p:txBody>
          <a:bodyPr wrap="square" rtlCol="0">
            <a:spAutoFit/>
          </a:bodyPr>
          <a:lstStyle/>
          <a:p>
            <a:r>
              <a:rPr lang="nl-NL" sz="3100" b="1" dirty="0">
                <a:solidFill>
                  <a:srgbClr val="FF0000"/>
                </a:solidFill>
              </a:rPr>
              <a:t>Leren om complimenten te geven als leerproces</a:t>
            </a:r>
          </a:p>
        </p:txBody>
      </p:sp>
      <p:sp>
        <p:nvSpPr>
          <p:cNvPr id="11" name="Rechthoek 10">
            <a:extLst>
              <a:ext uri="{FF2B5EF4-FFF2-40B4-BE49-F238E27FC236}">
                <a16:creationId xmlns:a16="http://schemas.microsoft.com/office/drawing/2014/main" id="{3664C6C8-7859-4A20-A6E1-68712DDB0261}"/>
              </a:ext>
            </a:extLst>
          </p:cNvPr>
          <p:cNvSpPr/>
          <p:nvPr/>
        </p:nvSpPr>
        <p:spPr>
          <a:xfrm>
            <a:off x="-26117" y="6259441"/>
            <a:ext cx="1937753" cy="461665"/>
          </a:xfrm>
          <a:prstGeom prst="rect">
            <a:avLst/>
          </a:prstGeom>
          <a:noFill/>
        </p:spPr>
        <p:txBody>
          <a:bodyPr wrap="square" lIns="91440" tIns="45720" rIns="91440" bIns="45720">
            <a:spAutoFit/>
          </a:bodyPr>
          <a:lstStyle/>
          <a:p>
            <a:r>
              <a:rPr lang="nl-NL" sz="2400" b="1" cap="none" spc="0" dirty="0">
                <a:ln w="10541" cmpd="sng">
                  <a:solidFill>
                    <a:schemeClr val="accent1">
                      <a:shade val="88000"/>
                      <a:satMod val="110000"/>
                    </a:schemeClr>
                  </a:solidFill>
                  <a:prstDash val="solid"/>
                </a:ln>
                <a:solidFill>
                  <a:srgbClr val="0099FF"/>
                </a:solidFill>
                <a:effectLst/>
              </a:rPr>
              <a:t>1 Omgeving</a:t>
            </a:r>
          </a:p>
        </p:txBody>
      </p:sp>
      <p:sp>
        <p:nvSpPr>
          <p:cNvPr id="12" name="Rechthoek 11">
            <a:extLst>
              <a:ext uri="{FF2B5EF4-FFF2-40B4-BE49-F238E27FC236}">
                <a16:creationId xmlns:a16="http://schemas.microsoft.com/office/drawing/2014/main" id="{B804CD0B-D777-44AA-BD93-25FBF19E9B13}"/>
              </a:ext>
            </a:extLst>
          </p:cNvPr>
          <p:cNvSpPr/>
          <p:nvPr/>
        </p:nvSpPr>
        <p:spPr>
          <a:xfrm>
            <a:off x="-46061" y="5797776"/>
            <a:ext cx="1368152" cy="461665"/>
          </a:xfrm>
          <a:prstGeom prst="rect">
            <a:avLst/>
          </a:prstGeom>
          <a:noFill/>
        </p:spPr>
        <p:txBody>
          <a:bodyPr wrap="square" lIns="91440" tIns="45720" rIns="91440" bIns="45720">
            <a:spAutoFit/>
          </a:bodyPr>
          <a:lstStyle/>
          <a:p>
            <a:r>
              <a:rPr lang="nl-NL" sz="2400" b="1" cap="none" spc="0" dirty="0">
                <a:ln w="10541" cmpd="sng">
                  <a:solidFill>
                    <a:schemeClr val="accent1">
                      <a:shade val="88000"/>
                      <a:satMod val="110000"/>
                    </a:schemeClr>
                  </a:solidFill>
                  <a:prstDash val="solid"/>
                </a:ln>
                <a:solidFill>
                  <a:srgbClr val="0033CC"/>
                </a:solidFill>
                <a:effectLst/>
              </a:rPr>
              <a:t>2 Gedrag</a:t>
            </a:r>
          </a:p>
        </p:txBody>
      </p:sp>
      <p:sp>
        <p:nvSpPr>
          <p:cNvPr id="13" name="Rechthoek 12">
            <a:extLst>
              <a:ext uri="{FF2B5EF4-FFF2-40B4-BE49-F238E27FC236}">
                <a16:creationId xmlns:a16="http://schemas.microsoft.com/office/drawing/2014/main" id="{55959E0E-E199-417D-9C13-A9CE5DF84B9F}"/>
              </a:ext>
            </a:extLst>
          </p:cNvPr>
          <p:cNvSpPr/>
          <p:nvPr/>
        </p:nvSpPr>
        <p:spPr>
          <a:xfrm>
            <a:off x="-46591" y="5347727"/>
            <a:ext cx="2462977"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000066"/>
                </a:solidFill>
              </a:rPr>
              <a:t>3 Vaardigheden</a:t>
            </a:r>
            <a:endParaRPr lang="nl-NL" sz="2400" b="1" cap="none" spc="0" dirty="0">
              <a:ln w="10541" cmpd="sng">
                <a:solidFill>
                  <a:schemeClr val="accent1">
                    <a:shade val="88000"/>
                    <a:satMod val="110000"/>
                  </a:schemeClr>
                </a:solidFill>
                <a:prstDash val="solid"/>
              </a:ln>
              <a:solidFill>
                <a:srgbClr val="000066"/>
              </a:solidFill>
              <a:effectLst/>
            </a:endParaRPr>
          </a:p>
        </p:txBody>
      </p:sp>
      <p:grpSp>
        <p:nvGrpSpPr>
          <p:cNvPr id="14" name="Groep 13">
            <a:extLst>
              <a:ext uri="{FF2B5EF4-FFF2-40B4-BE49-F238E27FC236}">
                <a16:creationId xmlns:a16="http://schemas.microsoft.com/office/drawing/2014/main" id="{01E553BD-3859-40B6-BC25-047CC9312C8F}"/>
              </a:ext>
            </a:extLst>
          </p:cNvPr>
          <p:cNvGrpSpPr/>
          <p:nvPr/>
        </p:nvGrpSpPr>
        <p:grpSpPr>
          <a:xfrm>
            <a:off x="-56141" y="4481939"/>
            <a:ext cx="2345627" cy="865193"/>
            <a:chOff x="7007105" y="3202560"/>
            <a:chExt cx="2345627" cy="865193"/>
          </a:xfrm>
        </p:grpSpPr>
        <p:sp>
          <p:nvSpPr>
            <p:cNvPr id="15" name="Rechthoek 14">
              <a:extLst>
                <a:ext uri="{FF2B5EF4-FFF2-40B4-BE49-F238E27FC236}">
                  <a16:creationId xmlns:a16="http://schemas.microsoft.com/office/drawing/2014/main" id="{18A9C816-67E2-4E47-8BFF-DE210A660424}"/>
                </a:ext>
              </a:extLst>
            </p:cNvPr>
            <p:cNvSpPr/>
            <p:nvPr/>
          </p:nvSpPr>
          <p:spPr>
            <a:xfrm>
              <a:off x="7026734" y="3202560"/>
              <a:ext cx="2325998"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FF6699"/>
                  </a:solidFill>
                </a:rPr>
                <a:t>5 Waarden en </a:t>
              </a:r>
              <a:endParaRPr lang="nl-NL" sz="2400" b="1" cap="none" spc="0" dirty="0">
                <a:ln w="10541" cmpd="sng">
                  <a:solidFill>
                    <a:schemeClr val="accent1">
                      <a:shade val="88000"/>
                      <a:satMod val="110000"/>
                    </a:schemeClr>
                  </a:solidFill>
                  <a:prstDash val="solid"/>
                </a:ln>
                <a:solidFill>
                  <a:srgbClr val="FF6699"/>
                </a:solidFill>
                <a:effectLst/>
              </a:endParaRPr>
            </a:p>
          </p:txBody>
        </p:sp>
        <p:sp>
          <p:nvSpPr>
            <p:cNvPr id="16" name="Rechthoek 15">
              <a:extLst>
                <a:ext uri="{FF2B5EF4-FFF2-40B4-BE49-F238E27FC236}">
                  <a16:creationId xmlns:a16="http://schemas.microsoft.com/office/drawing/2014/main" id="{11E80E79-5AB5-4EAB-8CA2-62BC0F264809}"/>
                </a:ext>
              </a:extLst>
            </p:cNvPr>
            <p:cNvSpPr/>
            <p:nvPr/>
          </p:nvSpPr>
          <p:spPr>
            <a:xfrm>
              <a:off x="7007105" y="3606088"/>
              <a:ext cx="2290385"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FF6699"/>
                  </a:solidFill>
                </a:rPr>
                <a:t>4 Overtuigingen</a:t>
              </a:r>
              <a:endParaRPr lang="nl-NL" sz="2400" b="1" cap="none" spc="0" dirty="0">
                <a:ln w="10541" cmpd="sng">
                  <a:solidFill>
                    <a:schemeClr val="accent1">
                      <a:shade val="88000"/>
                      <a:satMod val="110000"/>
                    </a:schemeClr>
                  </a:solidFill>
                  <a:prstDash val="solid"/>
                </a:ln>
                <a:solidFill>
                  <a:srgbClr val="FF6699"/>
                </a:solidFill>
                <a:effectLst/>
              </a:endParaRPr>
            </a:p>
          </p:txBody>
        </p:sp>
      </p:grpSp>
      <p:sp>
        <p:nvSpPr>
          <p:cNvPr id="17" name="Rechthoek 16">
            <a:extLst>
              <a:ext uri="{FF2B5EF4-FFF2-40B4-BE49-F238E27FC236}">
                <a16:creationId xmlns:a16="http://schemas.microsoft.com/office/drawing/2014/main" id="{4A5B5F1A-68B5-48D0-ACAB-245035F108D1}"/>
              </a:ext>
            </a:extLst>
          </p:cNvPr>
          <p:cNvSpPr/>
          <p:nvPr/>
        </p:nvSpPr>
        <p:spPr>
          <a:xfrm>
            <a:off x="-36513" y="4096025"/>
            <a:ext cx="2230617"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EA0075"/>
                </a:solidFill>
              </a:rPr>
              <a:t>6 Identiteit</a:t>
            </a:r>
            <a:endParaRPr lang="nl-NL" sz="2400" b="1" cap="none" spc="0" dirty="0">
              <a:ln w="10541" cmpd="sng">
                <a:solidFill>
                  <a:schemeClr val="accent1">
                    <a:shade val="88000"/>
                    <a:satMod val="110000"/>
                  </a:schemeClr>
                </a:solidFill>
                <a:prstDash val="solid"/>
              </a:ln>
              <a:solidFill>
                <a:srgbClr val="EA0075"/>
              </a:solidFill>
              <a:effectLst/>
            </a:endParaRPr>
          </a:p>
        </p:txBody>
      </p:sp>
      <p:sp>
        <p:nvSpPr>
          <p:cNvPr id="18" name="Rechthoek 17">
            <a:extLst>
              <a:ext uri="{FF2B5EF4-FFF2-40B4-BE49-F238E27FC236}">
                <a16:creationId xmlns:a16="http://schemas.microsoft.com/office/drawing/2014/main" id="{03A55DBC-0DDA-4647-886A-11C7ABDEDF55}"/>
              </a:ext>
            </a:extLst>
          </p:cNvPr>
          <p:cNvSpPr/>
          <p:nvPr/>
        </p:nvSpPr>
        <p:spPr>
          <a:xfrm>
            <a:off x="-36512" y="3710111"/>
            <a:ext cx="1386791"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EA0000"/>
                </a:solidFill>
              </a:rPr>
              <a:t>7 Missie</a:t>
            </a:r>
            <a:endParaRPr lang="nl-NL" sz="2400" b="1" cap="none" spc="0" dirty="0">
              <a:ln w="10541" cmpd="sng">
                <a:solidFill>
                  <a:schemeClr val="accent1">
                    <a:shade val="88000"/>
                    <a:satMod val="110000"/>
                  </a:schemeClr>
                </a:solidFill>
                <a:prstDash val="solid"/>
              </a:ln>
              <a:solidFill>
                <a:srgbClr val="EA0000"/>
              </a:solidFill>
              <a:effectLst/>
            </a:endParaRPr>
          </a:p>
        </p:txBody>
      </p:sp>
      <p:sp>
        <p:nvSpPr>
          <p:cNvPr id="2" name="Rechteraccolade 1">
            <a:extLst>
              <a:ext uri="{FF2B5EF4-FFF2-40B4-BE49-F238E27FC236}">
                <a16:creationId xmlns:a16="http://schemas.microsoft.com/office/drawing/2014/main" id="{7A99621B-81B3-4C39-98E9-5A232EF1155D}"/>
              </a:ext>
            </a:extLst>
          </p:cNvPr>
          <p:cNvSpPr/>
          <p:nvPr/>
        </p:nvSpPr>
        <p:spPr>
          <a:xfrm>
            <a:off x="1979712" y="3789039"/>
            <a:ext cx="309200" cy="1698575"/>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 name="Tekstvak 2">
            <a:extLst>
              <a:ext uri="{FF2B5EF4-FFF2-40B4-BE49-F238E27FC236}">
                <a16:creationId xmlns:a16="http://schemas.microsoft.com/office/drawing/2014/main" id="{F613D196-BB04-4048-B51D-B3529738AE2D}"/>
              </a:ext>
            </a:extLst>
          </p:cNvPr>
          <p:cNvSpPr txBox="1"/>
          <p:nvPr/>
        </p:nvSpPr>
        <p:spPr>
          <a:xfrm>
            <a:off x="2194105" y="3983705"/>
            <a:ext cx="1402134" cy="923330"/>
          </a:xfrm>
          <a:prstGeom prst="rect">
            <a:avLst/>
          </a:prstGeom>
          <a:noFill/>
        </p:spPr>
        <p:txBody>
          <a:bodyPr wrap="square" rtlCol="0">
            <a:spAutoFit/>
          </a:bodyPr>
          <a:lstStyle/>
          <a:p>
            <a:r>
              <a:rPr lang="nl-NL" b="1" dirty="0">
                <a:solidFill>
                  <a:srgbClr val="FF0000"/>
                </a:solidFill>
              </a:rPr>
              <a:t>Wees hier voorzichtig mee!</a:t>
            </a:r>
          </a:p>
        </p:txBody>
      </p:sp>
      <p:sp>
        <p:nvSpPr>
          <p:cNvPr id="31" name="Rechteraccolade 30">
            <a:extLst>
              <a:ext uri="{FF2B5EF4-FFF2-40B4-BE49-F238E27FC236}">
                <a16:creationId xmlns:a16="http://schemas.microsoft.com/office/drawing/2014/main" id="{A571CD4D-5ED1-4464-B505-DCA57E19DA46}"/>
              </a:ext>
            </a:extLst>
          </p:cNvPr>
          <p:cNvSpPr/>
          <p:nvPr/>
        </p:nvSpPr>
        <p:spPr>
          <a:xfrm>
            <a:off x="1946664" y="5485887"/>
            <a:ext cx="541386" cy="1235219"/>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2" name="Tekstvak 31">
            <a:extLst>
              <a:ext uri="{FF2B5EF4-FFF2-40B4-BE49-F238E27FC236}">
                <a16:creationId xmlns:a16="http://schemas.microsoft.com/office/drawing/2014/main" id="{3A26FF00-4783-455B-8A1E-145570EFAE47}"/>
              </a:ext>
            </a:extLst>
          </p:cNvPr>
          <p:cNvSpPr txBox="1"/>
          <p:nvPr/>
        </p:nvSpPr>
        <p:spPr>
          <a:xfrm>
            <a:off x="2391539" y="5740212"/>
            <a:ext cx="850982" cy="646331"/>
          </a:xfrm>
          <a:prstGeom prst="rect">
            <a:avLst/>
          </a:prstGeom>
          <a:noFill/>
        </p:spPr>
        <p:txBody>
          <a:bodyPr wrap="square" rtlCol="0">
            <a:spAutoFit/>
          </a:bodyPr>
          <a:lstStyle/>
          <a:p>
            <a:r>
              <a:rPr lang="nl-NL" b="1" dirty="0">
                <a:solidFill>
                  <a:srgbClr val="FF0000"/>
                </a:solidFill>
              </a:rPr>
              <a:t>Waar-</a:t>
            </a:r>
          </a:p>
          <a:p>
            <a:r>
              <a:rPr lang="nl-NL" b="1" dirty="0" err="1">
                <a:solidFill>
                  <a:srgbClr val="FF0000"/>
                </a:solidFill>
              </a:rPr>
              <a:t>devol</a:t>
            </a:r>
            <a:endParaRPr lang="nl-NL" b="1" dirty="0">
              <a:solidFill>
                <a:srgbClr val="FF0000"/>
              </a:solidFill>
            </a:endParaRPr>
          </a:p>
        </p:txBody>
      </p:sp>
      <p:sp>
        <p:nvSpPr>
          <p:cNvPr id="46" name="Rechthoek 45">
            <a:extLst>
              <a:ext uri="{FF2B5EF4-FFF2-40B4-BE49-F238E27FC236}">
                <a16:creationId xmlns:a16="http://schemas.microsoft.com/office/drawing/2014/main" id="{36E25E0C-BDD1-4DD3-9ED6-DAB9E5511117}"/>
              </a:ext>
            </a:extLst>
          </p:cNvPr>
          <p:cNvSpPr/>
          <p:nvPr/>
        </p:nvSpPr>
        <p:spPr>
          <a:xfrm>
            <a:off x="8899577" y="6563794"/>
            <a:ext cx="255199" cy="276999"/>
          </a:xfrm>
          <a:prstGeom prst="rect">
            <a:avLst/>
          </a:prstGeom>
          <a:noFill/>
        </p:spPr>
        <p:txBody>
          <a:bodyPr wrap="none" lIns="91440" tIns="45720" rIns="91440" bIns="45720">
            <a:spAutoFit/>
          </a:bodyPr>
          <a:lstStyle/>
          <a:p>
            <a:pPr algn="ctr"/>
            <a:r>
              <a:rPr lang="nl-NL" sz="1200" b="0" cap="none" spc="0" dirty="0">
                <a:ln w="0"/>
                <a:solidFill>
                  <a:schemeClr val="bg1">
                    <a:lumMod val="75000"/>
                  </a:schemeClr>
                </a:solidFill>
                <a:effectLst>
                  <a:outerShdw blurRad="38100" dist="19050" dir="2700000" algn="tl" rotWithShape="0">
                    <a:schemeClr val="dk1">
                      <a:alpha val="40000"/>
                    </a:schemeClr>
                  </a:outerShdw>
                </a:effectLst>
              </a:rPr>
              <a:t>S</a:t>
            </a:r>
          </a:p>
        </p:txBody>
      </p:sp>
      <p:sp>
        <p:nvSpPr>
          <p:cNvPr id="8" name="Rechthoek: afgeronde hoeken 7">
            <a:extLst>
              <a:ext uri="{FF2B5EF4-FFF2-40B4-BE49-F238E27FC236}">
                <a16:creationId xmlns:a16="http://schemas.microsoft.com/office/drawing/2014/main" id="{6B7ACBEE-61BD-4050-94AD-2D3097647844}"/>
              </a:ext>
            </a:extLst>
          </p:cNvPr>
          <p:cNvSpPr/>
          <p:nvPr/>
        </p:nvSpPr>
        <p:spPr>
          <a:xfrm>
            <a:off x="3652148" y="2505407"/>
            <a:ext cx="5491852" cy="4353185"/>
          </a:xfrm>
          <a:prstGeom prst="roundRect">
            <a:avLst/>
          </a:prstGeom>
          <a:solidFill>
            <a:srgbClr val="FF9B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l-NL" sz="2000" b="1" dirty="0">
              <a:solidFill>
                <a:srgbClr val="FF0000"/>
              </a:solidFill>
            </a:endParaRPr>
          </a:p>
        </p:txBody>
      </p:sp>
      <p:sp>
        <p:nvSpPr>
          <p:cNvPr id="9" name="Rechthoek 8">
            <a:extLst>
              <a:ext uri="{FF2B5EF4-FFF2-40B4-BE49-F238E27FC236}">
                <a16:creationId xmlns:a16="http://schemas.microsoft.com/office/drawing/2014/main" id="{EEB2928D-6DD9-4349-99B5-FEA1D60A59DD}"/>
              </a:ext>
            </a:extLst>
          </p:cNvPr>
          <p:cNvSpPr/>
          <p:nvPr/>
        </p:nvSpPr>
        <p:spPr>
          <a:xfrm>
            <a:off x="4303013" y="3067715"/>
            <a:ext cx="3848234" cy="400110"/>
          </a:xfrm>
          <a:prstGeom prst="rect">
            <a:avLst/>
          </a:prstGeom>
          <a:noFill/>
        </p:spPr>
        <p:txBody>
          <a:bodyPr wrap="none" lIns="91440" tIns="45720" rIns="91440" bIns="45720">
            <a:spAutoFit/>
          </a:bodyPr>
          <a:lstStyle/>
          <a:p>
            <a:pPr algn="ctr"/>
            <a:r>
              <a:rPr lang="nl-NL" sz="2000" b="1" cap="none" spc="0" dirty="0">
                <a:ln w="0"/>
                <a:solidFill>
                  <a:srgbClr val="0000FF"/>
                </a:solidFill>
                <a:effectLst>
                  <a:outerShdw blurRad="38100" dist="19050" dir="2700000" algn="tl" rotWithShape="0">
                    <a:schemeClr val="dk1">
                      <a:alpha val="40000"/>
                    </a:schemeClr>
                  </a:outerShdw>
                </a:effectLst>
              </a:rPr>
              <a:t>Ik vind het altijd leuk als jij er bent</a:t>
            </a:r>
          </a:p>
        </p:txBody>
      </p:sp>
      <p:sp>
        <p:nvSpPr>
          <p:cNvPr id="47" name="Rechthoek 46">
            <a:extLst>
              <a:ext uri="{FF2B5EF4-FFF2-40B4-BE49-F238E27FC236}">
                <a16:creationId xmlns:a16="http://schemas.microsoft.com/office/drawing/2014/main" id="{7FF250D6-07B3-4B09-8F8E-510DC4618941}"/>
              </a:ext>
            </a:extLst>
          </p:cNvPr>
          <p:cNvSpPr/>
          <p:nvPr/>
        </p:nvSpPr>
        <p:spPr>
          <a:xfrm>
            <a:off x="5871936" y="3669925"/>
            <a:ext cx="2748253" cy="400110"/>
          </a:xfrm>
          <a:prstGeom prst="rect">
            <a:avLst/>
          </a:prstGeom>
          <a:noFill/>
        </p:spPr>
        <p:txBody>
          <a:bodyPr wrap="none" lIns="91440" tIns="45720" rIns="91440" bIns="45720">
            <a:spAutoFit/>
          </a:bodyPr>
          <a:lstStyle/>
          <a:p>
            <a:pPr algn="ctr"/>
            <a:r>
              <a:rPr lang="nl-NL" sz="2000" b="1" dirty="0">
                <a:ln w="0"/>
                <a:solidFill>
                  <a:schemeClr val="bg1"/>
                </a:solidFill>
                <a:effectLst>
                  <a:outerShdw blurRad="38100" dist="19050" dir="2700000" algn="tl" rotWithShape="0">
                    <a:schemeClr val="dk1">
                      <a:alpha val="40000"/>
                    </a:schemeClr>
                  </a:outerShdw>
                </a:effectLst>
              </a:rPr>
              <a:t>Wat leuk dat je me belt!</a:t>
            </a:r>
            <a:endParaRPr lang="nl-NL" sz="2000" b="1" cap="none" spc="0" dirty="0">
              <a:ln w="0"/>
              <a:solidFill>
                <a:schemeClr val="bg1"/>
              </a:solidFill>
              <a:effectLst>
                <a:outerShdw blurRad="38100" dist="19050" dir="2700000" algn="tl" rotWithShape="0">
                  <a:schemeClr val="dk1">
                    <a:alpha val="40000"/>
                  </a:schemeClr>
                </a:outerShdw>
              </a:effectLst>
            </a:endParaRPr>
          </a:p>
        </p:txBody>
      </p:sp>
      <p:sp>
        <p:nvSpPr>
          <p:cNvPr id="48" name="Rechthoek 47">
            <a:extLst>
              <a:ext uri="{FF2B5EF4-FFF2-40B4-BE49-F238E27FC236}">
                <a16:creationId xmlns:a16="http://schemas.microsoft.com/office/drawing/2014/main" id="{9AB23124-F521-4F8C-9991-DECB0662039B}"/>
              </a:ext>
            </a:extLst>
          </p:cNvPr>
          <p:cNvSpPr/>
          <p:nvPr/>
        </p:nvSpPr>
        <p:spPr>
          <a:xfrm>
            <a:off x="4129815" y="4272135"/>
            <a:ext cx="3300455" cy="400110"/>
          </a:xfrm>
          <a:prstGeom prst="rect">
            <a:avLst/>
          </a:prstGeom>
          <a:noFill/>
        </p:spPr>
        <p:txBody>
          <a:bodyPr wrap="none" lIns="91440" tIns="45720" rIns="91440" bIns="45720">
            <a:spAutoFit/>
          </a:bodyPr>
          <a:lstStyle/>
          <a:p>
            <a:pPr algn="ctr"/>
            <a:r>
              <a:rPr lang="nl-NL" sz="2000" b="1" dirty="0">
                <a:ln w="0"/>
                <a:solidFill>
                  <a:srgbClr val="FF0000"/>
                </a:solidFill>
                <a:effectLst>
                  <a:outerShdw blurRad="38100" dist="19050" dir="2700000" algn="tl" rotWithShape="0">
                    <a:schemeClr val="dk1">
                      <a:alpha val="40000"/>
                    </a:schemeClr>
                  </a:outerShdw>
                </a:effectLst>
              </a:rPr>
              <a:t>Wat een leuk jasje heb je aan</a:t>
            </a:r>
            <a:endParaRPr lang="nl-NL" sz="2000" b="1" cap="none" spc="0" dirty="0">
              <a:ln w="0"/>
              <a:solidFill>
                <a:srgbClr val="FF0000"/>
              </a:solidFill>
              <a:effectLst>
                <a:outerShdw blurRad="38100" dist="19050" dir="2700000" algn="tl" rotWithShape="0">
                  <a:schemeClr val="dk1">
                    <a:alpha val="40000"/>
                  </a:schemeClr>
                </a:outerShdw>
              </a:effectLst>
            </a:endParaRPr>
          </a:p>
        </p:txBody>
      </p:sp>
      <p:sp>
        <p:nvSpPr>
          <p:cNvPr id="49" name="Rechthoek 48">
            <a:extLst>
              <a:ext uri="{FF2B5EF4-FFF2-40B4-BE49-F238E27FC236}">
                <a16:creationId xmlns:a16="http://schemas.microsoft.com/office/drawing/2014/main" id="{C78C4E7C-DCBE-4793-8E17-BEB8A6D4A0A7}"/>
              </a:ext>
            </a:extLst>
          </p:cNvPr>
          <p:cNvSpPr/>
          <p:nvPr/>
        </p:nvSpPr>
        <p:spPr>
          <a:xfrm>
            <a:off x="4987368" y="4874345"/>
            <a:ext cx="3163879" cy="400110"/>
          </a:xfrm>
          <a:prstGeom prst="rect">
            <a:avLst/>
          </a:prstGeom>
          <a:noFill/>
        </p:spPr>
        <p:txBody>
          <a:bodyPr wrap="none" lIns="91440" tIns="45720" rIns="91440" bIns="45720">
            <a:spAutoFit/>
          </a:bodyPr>
          <a:lstStyle/>
          <a:p>
            <a:pPr algn="ctr"/>
            <a:r>
              <a:rPr lang="nl-NL" sz="2000" b="1" cap="none" spc="0" dirty="0">
                <a:ln w="0"/>
                <a:solidFill>
                  <a:srgbClr val="007A00"/>
                </a:solidFill>
                <a:effectLst>
                  <a:outerShdw blurRad="38100" dist="19050" dir="2700000" algn="tl" rotWithShape="0">
                    <a:schemeClr val="dk1">
                      <a:alpha val="40000"/>
                    </a:schemeClr>
                  </a:outerShdw>
                </a:effectLst>
              </a:rPr>
              <a:t>Wat heb je dat knap gedaan</a:t>
            </a:r>
          </a:p>
        </p:txBody>
      </p:sp>
      <p:sp>
        <p:nvSpPr>
          <p:cNvPr id="50" name="Rechthoek 49">
            <a:extLst>
              <a:ext uri="{FF2B5EF4-FFF2-40B4-BE49-F238E27FC236}">
                <a16:creationId xmlns:a16="http://schemas.microsoft.com/office/drawing/2014/main" id="{F99AA333-DE7A-4FA3-B583-D8E70D0A19AD}"/>
              </a:ext>
            </a:extLst>
          </p:cNvPr>
          <p:cNvSpPr/>
          <p:nvPr/>
        </p:nvSpPr>
        <p:spPr>
          <a:xfrm>
            <a:off x="4048349" y="5476555"/>
            <a:ext cx="2958759" cy="707886"/>
          </a:xfrm>
          <a:prstGeom prst="rect">
            <a:avLst/>
          </a:prstGeom>
          <a:noFill/>
        </p:spPr>
        <p:txBody>
          <a:bodyPr wrap="none" lIns="91440" tIns="45720" rIns="91440" bIns="45720">
            <a:spAutoFit/>
          </a:bodyPr>
          <a:lstStyle/>
          <a:p>
            <a:pPr algn="ctr"/>
            <a:r>
              <a:rPr lang="nl-NL" sz="2000" b="1" dirty="0">
                <a:ln w="0"/>
                <a:solidFill>
                  <a:srgbClr val="F4EE00"/>
                </a:solidFill>
                <a:effectLst>
                  <a:outerShdw blurRad="38100" dist="19050" dir="2700000" algn="tl" rotWithShape="0">
                    <a:schemeClr val="dk1">
                      <a:alpha val="40000"/>
                    </a:schemeClr>
                  </a:outerShdw>
                </a:effectLst>
              </a:rPr>
              <a:t>Wat fijn dat je hier zoveel </a:t>
            </a:r>
          </a:p>
          <a:p>
            <a:pPr algn="ctr"/>
            <a:r>
              <a:rPr lang="nl-NL" sz="2000" b="1" dirty="0">
                <a:ln w="0"/>
                <a:solidFill>
                  <a:srgbClr val="F4EE00"/>
                </a:solidFill>
                <a:effectLst>
                  <a:outerShdw blurRad="38100" dist="19050" dir="2700000" algn="tl" rotWithShape="0">
                    <a:schemeClr val="dk1">
                      <a:alpha val="40000"/>
                    </a:schemeClr>
                  </a:outerShdw>
                </a:effectLst>
              </a:rPr>
              <a:t>respect voor hebt!</a:t>
            </a:r>
            <a:endParaRPr lang="nl-NL" sz="2000" b="1" cap="none" spc="0" dirty="0">
              <a:ln w="0"/>
              <a:solidFill>
                <a:srgbClr val="F4EE00"/>
              </a:solidFill>
              <a:effectLst>
                <a:outerShdw blurRad="38100" dist="19050" dir="2700000" algn="tl" rotWithShape="0">
                  <a:schemeClr val="dk1">
                    <a:alpha val="40000"/>
                  </a:schemeClr>
                </a:outerShdw>
              </a:effectLst>
            </a:endParaRPr>
          </a:p>
        </p:txBody>
      </p:sp>
      <p:sp>
        <p:nvSpPr>
          <p:cNvPr id="51" name="Rechthoek 50">
            <a:extLst>
              <a:ext uri="{FF2B5EF4-FFF2-40B4-BE49-F238E27FC236}">
                <a16:creationId xmlns:a16="http://schemas.microsoft.com/office/drawing/2014/main" id="{234F6825-4F70-4703-A77B-1F35CFF80229}"/>
              </a:ext>
            </a:extLst>
          </p:cNvPr>
          <p:cNvSpPr/>
          <p:nvPr/>
        </p:nvSpPr>
        <p:spPr>
          <a:xfrm>
            <a:off x="4935791" y="6297907"/>
            <a:ext cx="3468129" cy="400110"/>
          </a:xfrm>
          <a:prstGeom prst="rect">
            <a:avLst/>
          </a:prstGeom>
          <a:noFill/>
        </p:spPr>
        <p:txBody>
          <a:bodyPr wrap="none" lIns="91440" tIns="45720" rIns="91440" bIns="45720">
            <a:spAutoFit/>
          </a:bodyPr>
          <a:lstStyle/>
          <a:p>
            <a:pPr algn="ctr"/>
            <a:r>
              <a:rPr lang="nl-NL" sz="2000" b="1" cap="none" spc="0" dirty="0">
                <a:ln w="0"/>
                <a:solidFill>
                  <a:srgbClr val="1874FC"/>
                </a:solidFill>
                <a:effectLst>
                  <a:outerShdw blurRad="38100" dist="19050" dir="2700000" algn="tl" rotWithShape="0">
                    <a:schemeClr val="dk1">
                      <a:alpha val="40000"/>
                    </a:schemeClr>
                  </a:outerShdw>
                </a:effectLst>
              </a:rPr>
              <a:t>Ik ben overtuigd dat je dit kunt</a:t>
            </a:r>
          </a:p>
        </p:txBody>
      </p:sp>
      <p:sp>
        <p:nvSpPr>
          <p:cNvPr id="10" name="Rechthoek 9">
            <a:extLst>
              <a:ext uri="{FF2B5EF4-FFF2-40B4-BE49-F238E27FC236}">
                <a16:creationId xmlns:a16="http://schemas.microsoft.com/office/drawing/2014/main" id="{87C6E3BB-73FB-4CEB-8BED-2E4A6D3721F1}"/>
              </a:ext>
            </a:extLst>
          </p:cNvPr>
          <p:cNvSpPr/>
          <p:nvPr/>
        </p:nvSpPr>
        <p:spPr>
          <a:xfrm>
            <a:off x="4277829" y="2492896"/>
            <a:ext cx="3949864" cy="461665"/>
          </a:xfrm>
          <a:prstGeom prst="rect">
            <a:avLst/>
          </a:prstGeom>
        </p:spPr>
        <p:txBody>
          <a:bodyPr wrap="none">
            <a:spAutoFit/>
          </a:bodyPr>
          <a:lstStyle/>
          <a:p>
            <a:pPr algn="ctr"/>
            <a:r>
              <a:rPr lang="nl-NL" sz="2400" b="1" i="1" dirty="0">
                <a:solidFill>
                  <a:srgbClr val="FF0000"/>
                </a:solidFill>
              </a:rPr>
              <a:t>Complimenten vrij af te halen</a:t>
            </a:r>
          </a:p>
        </p:txBody>
      </p:sp>
      <p:sp>
        <p:nvSpPr>
          <p:cNvPr id="33" name="Tekstvak 32">
            <a:extLst>
              <a:ext uri="{FF2B5EF4-FFF2-40B4-BE49-F238E27FC236}">
                <a16:creationId xmlns:a16="http://schemas.microsoft.com/office/drawing/2014/main" id="{BD5D53A8-CC18-4414-9BA7-CCF31ED03118}"/>
              </a:ext>
            </a:extLst>
          </p:cNvPr>
          <p:cNvSpPr txBox="1"/>
          <p:nvPr/>
        </p:nvSpPr>
        <p:spPr>
          <a:xfrm>
            <a:off x="7472921" y="4291481"/>
            <a:ext cx="257039" cy="307777"/>
          </a:xfrm>
          <a:prstGeom prst="rect">
            <a:avLst/>
          </a:prstGeom>
          <a:noFill/>
        </p:spPr>
        <p:txBody>
          <a:bodyPr wrap="square" lIns="0" tIns="0" rIns="0" bIns="0" rtlCol="0">
            <a:spAutoFit/>
          </a:bodyPr>
          <a:lstStyle/>
          <a:p>
            <a:r>
              <a:rPr lang="nl-NL" sz="2000" b="1" dirty="0">
                <a:solidFill>
                  <a:srgbClr val="FF0000"/>
                </a:solidFill>
              </a:rPr>
              <a:t>1</a:t>
            </a:r>
            <a:endParaRPr lang="nl-NL" b="1" dirty="0">
              <a:solidFill>
                <a:srgbClr val="FF0000"/>
              </a:solidFill>
            </a:endParaRPr>
          </a:p>
        </p:txBody>
      </p:sp>
      <p:sp>
        <p:nvSpPr>
          <p:cNvPr id="52" name="Tekstvak 51">
            <a:extLst>
              <a:ext uri="{FF2B5EF4-FFF2-40B4-BE49-F238E27FC236}">
                <a16:creationId xmlns:a16="http://schemas.microsoft.com/office/drawing/2014/main" id="{5CCDEE27-8B61-468F-9502-7381CEEC6D0B}"/>
              </a:ext>
            </a:extLst>
          </p:cNvPr>
          <p:cNvSpPr txBox="1"/>
          <p:nvPr/>
        </p:nvSpPr>
        <p:spPr>
          <a:xfrm>
            <a:off x="8592816" y="3707127"/>
            <a:ext cx="257039" cy="307777"/>
          </a:xfrm>
          <a:prstGeom prst="rect">
            <a:avLst/>
          </a:prstGeom>
          <a:noFill/>
        </p:spPr>
        <p:txBody>
          <a:bodyPr wrap="square" lIns="0" tIns="0" rIns="0" bIns="0" rtlCol="0">
            <a:spAutoFit/>
          </a:bodyPr>
          <a:lstStyle/>
          <a:p>
            <a:r>
              <a:rPr lang="nl-NL" sz="2000" b="1" dirty="0">
                <a:solidFill>
                  <a:schemeClr val="bg1"/>
                </a:solidFill>
              </a:rPr>
              <a:t>2</a:t>
            </a:r>
            <a:endParaRPr lang="nl-NL" b="1" dirty="0">
              <a:solidFill>
                <a:schemeClr val="bg1"/>
              </a:solidFill>
            </a:endParaRPr>
          </a:p>
        </p:txBody>
      </p:sp>
      <p:sp>
        <p:nvSpPr>
          <p:cNvPr id="53" name="Tekstvak 52">
            <a:extLst>
              <a:ext uri="{FF2B5EF4-FFF2-40B4-BE49-F238E27FC236}">
                <a16:creationId xmlns:a16="http://schemas.microsoft.com/office/drawing/2014/main" id="{08A3B72E-D643-4F5B-9226-D93C0A49B937}"/>
              </a:ext>
            </a:extLst>
          </p:cNvPr>
          <p:cNvSpPr txBox="1"/>
          <p:nvPr/>
        </p:nvSpPr>
        <p:spPr>
          <a:xfrm>
            <a:off x="8341605" y="4987748"/>
            <a:ext cx="257039" cy="307777"/>
          </a:xfrm>
          <a:prstGeom prst="rect">
            <a:avLst/>
          </a:prstGeom>
          <a:noFill/>
        </p:spPr>
        <p:txBody>
          <a:bodyPr wrap="square" lIns="0" tIns="0" rIns="0" bIns="0" rtlCol="0">
            <a:spAutoFit/>
          </a:bodyPr>
          <a:lstStyle/>
          <a:p>
            <a:r>
              <a:rPr lang="nl-NL" sz="2000" b="1" dirty="0">
                <a:solidFill>
                  <a:srgbClr val="007A00"/>
                </a:solidFill>
              </a:rPr>
              <a:t>3</a:t>
            </a:r>
            <a:endParaRPr lang="nl-NL" b="1" dirty="0">
              <a:solidFill>
                <a:srgbClr val="007A00"/>
              </a:solidFill>
            </a:endParaRPr>
          </a:p>
        </p:txBody>
      </p:sp>
      <p:sp>
        <p:nvSpPr>
          <p:cNvPr id="54" name="Tekstvak 53">
            <a:extLst>
              <a:ext uri="{FF2B5EF4-FFF2-40B4-BE49-F238E27FC236}">
                <a16:creationId xmlns:a16="http://schemas.microsoft.com/office/drawing/2014/main" id="{1F9F005D-40C7-46E9-B81D-09A048D997E4}"/>
              </a:ext>
            </a:extLst>
          </p:cNvPr>
          <p:cNvSpPr txBox="1"/>
          <p:nvPr/>
        </p:nvSpPr>
        <p:spPr>
          <a:xfrm>
            <a:off x="8437724" y="6380599"/>
            <a:ext cx="257039" cy="307777"/>
          </a:xfrm>
          <a:prstGeom prst="rect">
            <a:avLst/>
          </a:prstGeom>
          <a:noFill/>
        </p:spPr>
        <p:txBody>
          <a:bodyPr wrap="square" lIns="0" tIns="0" rIns="0" bIns="0" rtlCol="0">
            <a:spAutoFit/>
          </a:bodyPr>
          <a:lstStyle/>
          <a:p>
            <a:r>
              <a:rPr lang="nl-NL" sz="2000" b="1" dirty="0">
                <a:solidFill>
                  <a:srgbClr val="1874FC"/>
                </a:solidFill>
              </a:rPr>
              <a:t>4</a:t>
            </a:r>
          </a:p>
        </p:txBody>
      </p:sp>
      <p:sp>
        <p:nvSpPr>
          <p:cNvPr id="55" name="Tekstvak 54">
            <a:extLst>
              <a:ext uri="{FF2B5EF4-FFF2-40B4-BE49-F238E27FC236}">
                <a16:creationId xmlns:a16="http://schemas.microsoft.com/office/drawing/2014/main" id="{CCD9EE98-2F95-4A51-AE7A-37B59D45A6C5}"/>
              </a:ext>
            </a:extLst>
          </p:cNvPr>
          <p:cNvSpPr txBox="1"/>
          <p:nvPr/>
        </p:nvSpPr>
        <p:spPr>
          <a:xfrm>
            <a:off x="8146881" y="3113882"/>
            <a:ext cx="257039" cy="307777"/>
          </a:xfrm>
          <a:prstGeom prst="rect">
            <a:avLst/>
          </a:prstGeom>
          <a:noFill/>
        </p:spPr>
        <p:txBody>
          <a:bodyPr wrap="square" lIns="0" tIns="0" rIns="0" bIns="0" rtlCol="0">
            <a:spAutoFit/>
          </a:bodyPr>
          <a:lstStyle/>
          <a:p>
            <a:r>
              <a:rPr lang="nl-NL" sz="2000" b="1" dirty="0">
                <a:solidFill>
                  <a:srgbClr val="0000FF"/>
                </a:solidFill>
              </a:rPr>
              <a:t>6</a:t>
            </a:r>
            <a:endParaRPr lang="nl-NL" b="1" dirty="0">
              <a:solidFill>
                <a:srgbClr val="0000FF"/>
              </a:solidFill>
            </a:endParaRPr>
          </a:p>
        </p:txBody>
      </p:sp>
      <p:sp>
        <p:nvSpPr>
          <p:cNvPr id="56" name="Tekstvak 55">
            <a:extLst>
              <a:ext uri="{FF2B5EF4-FFF2-40B4-BE49-F238E27FC236}">
                <a16:creationId xmlns:a16="http://schemas.microsoft.com/office/drawing/2014/main" id="{0769B469-FCE5-4C27-A4FB-79DA8BC3D8CE}"/>
              </a:ext>
            </a:extLst>
          </p:cNvPr>
          <p:cNvSpPr txBox="1"/>
          <p:nvPr/>
        </p:nvSpPr>
        <p:spPr>
          <a:xfrm>
            <a:off x="7159696" y="5696383"/>
            <a:ext cx="257039" cy="307777"/>
          </a:xfrm>
          <a:prstGeom prst="rect">
            <a:avLst/>
          </a:prstGeom>
          <a:noFill/>
        </p:spPr>
        <p:txBody>
          <a:bodyPr wrap="square" lIns="0" tIns="0" rIns="0" bIns="0" rtlCol="0">
            <a:spAutoFit/>
          </a:bodyPr>
          <a:lstStyle/>
          <a:p>
            <a:r>
              <a:rPr lang="nl-NL" sz="2000" b="1" dirty="0">
                <a:solidFill>
                  <a:srgbClr val="F4EE00"/>
                </a:solidFill>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0-#ppt_w/2"/>
                                          </p:val>
                                        </p:tav>
                                        <p:tav tm="100000">
                                          <p:val>
                                            <p:strVal val="#ppt_x"/>
                                          </p:val>
                                        </p:tav>
                                      </p:tavLst>
                                    </p:anim>
                                    <p:anim calcmode="lin" valueType="num">
                                      <p:cBhvr additive="base">
                                        <p:cTn id="4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0-#ppt_w/2"/>
                                          </p:val>
                                        </p:tav>
                                        <p:tav tm="100000">
                                          <p:val>
                                            <p:strVal val="#ppt_x"/>
                                          </p:val>
                                        </p:tav>
                                      </p:tavLst>
                                    </p:anim>
                                    <p:anim calcmode="lin" valueType="num">
                                      <p:cBhvr additive="base">
                                        <p:cTn id="50"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0-#ppt_w/2"/>
                                          </p:val>
                                        </p:tav>
                                        <p:tav tm="100000">
                                          <p:val>
                                            <p:strVal val="#ppt_x"/>
                                          </p:val>
                                        </p:tav>
                                      </p:tavLst>
                                    </p:anim>
                                    <p:anim calcmode="lin" valueType="num">
                                      <p:cBhvr additive="base">
                                        <p:cTn id="56"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0-#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0-#ppt_w/2"/>
                                          </p:val>
                                        </p:tav>
                                        <p:tav tm="100000">
                                          <p:val>
                                            <p:strVal val="#ppt_x"/>
                                          </p:val>
                                        </p:tav>
                                      </p:tavLst>
                                    </p:anim>
                                    <p:anim calcmode="lin" valueType="num">
                                      <p:cBhvr additive="base">
                                        <p:cTn id="66" dur="500" fill="hold"/>
                                        <p:tgtEl>
                                          <p:spTgt spid="12"/>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0-#ppt_w/2"/>
                                          </p:val>
                                        </p:tav>
                                        <p:tav tm="100000">
                                          <p:val>
                                            <p:strVal val="#ppt_x"/>
                                          </p:val>
                                        </p:tav>
                                      </p:tavLst>
                                    </p:anim>
                                    <p:anim calcmode="lin" valueType="num">
                                      <p:cBhvr additive="base">
                                        <p:cTn id="7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0-#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0-#ppt_w/2"/>
                                          </p:val>
                                        </p:tav>
                                        <p:tav tm="100000">
                                          <p:val>
                                            <p:strVal val="#ppt_x"/>
                                          </p:val>
                                        </p:tav>
                                      </p:tavLst>
                                    </p:anim>
                                    <p:anim calcmode="lin" valueType="num">
                                      <p:cBhvr additive="base">
                                        <p:cTn id="8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0-#ppt_w/2"/>
                                          </p:val>
                                        </p:tav>
                                        <p:tav tm="100000">
                                          <p:val>
                                            <p:strVal val="#ppt_x"/>
                                          </p:val>
                                        </p:tav>
                                      </p:tavLst>
                                    </p:anim>
                                    <p:anim calcmode="lin" valueType="num">
                                      <p:cBhvr additive="base">
                                        <p:cTn id="86" dur="500" fill="hold"/>
                                        <p:tgtEl>
                                          <p:spTgt spid="17"/>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0-#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0-#ppt_w/2"/>
                                          </p:val>
                                        </p:tav>
                                        <p:tav tm="100000">
                                          <p:val>
                                            <p:strVal val="#ppt_x"/>
                                          </p:val>
                                        </p:tav>
                                      </p:tavLst>
                                    </p:anim>
                                    <p:anim calcmode="lin" valueType="num">
                                      <p:cBhvr additive="base">
                                        <p:cTn id="9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additive="base">
                                        <p:cTn id="99" dur="500" fill="hold"/>
                                        <p:tgtEl>
                                          <p:spTgt spid="2"/>
                                        </p:tgtEl>
                                        <p:attrNameLst>
                                          <p:attrName>ppt_x</p:attrName>
                                        </p:attrNameLst>
                                      </p:cBhvr>
                                      <p:tavLst>
                                        <p:tav tm="0">
                                          <p:val>
                                            <p:strVal val="0-#ppt_w/2"/>
                                          </p:val>
                                        </p:tav>
                                        <p:tav tm="100000">
                                          <p:val>
                                            <p:strVal val="#ppt_x"/>
                                          </p:val>
                                        </p:tav>
                                      </p:tavLst>
                                    </p:anim>
                                    <p:anim calcmode="lin" valueType="num">
                                      <p:cBhvr additive="base">
                                        <p:cTn id="100" dur="500" fill="hold"/>
                                        <p:tgtEl>
                                          <p:spTgt spid="2"/>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additive="base">
                                        <p:cTn id="103" dur="500" fill="hold"/>
                                        <p:tgtEl>
                                          <p:spTgt spid="3"/>
                                        </p:tgtEl>
                                        <p:attrNameLst>
                                          <p:attrName>ppt_x</p:attrName>
                                        </p:attrNameLst>
                                      </p:cBhvr>
                                      <p:tavLst>
                                        <p:tav tm="0">
                                          <p:val>
                                            <p:strVal val="0-#ppt_w/2"/>
                                          </p:val>
                                        </p:tav>
                                        <p:tav tm="100000">
                                          <p:val>
                                            <p:strVal val="#ppt_x"/>
                                          </p:val>
                                        </p:tav>
                                      </p:tavLst>
                                    </p:anim>
                                    <p:anim calcmode="lin" valueType="num">
                                      <p:cBhvr additive="base">
                                        <p:cTn id="10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0-#ppt_w/2"/>
                                          </p:val>
                                        </p:tav>
                                        <p:tav tm="100000">
                                          <p:val>
                                            <p:strVal val="#ppt_x"/>
                                          </p:val>
                                        </p:tav>
                                      </p:tavLst>
                                    </p:anim>
                                    <p:anim calcmode="lin" valueType="num">
                                      <p:cBhvr additive="base">
                                        <p:cTn id="11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additive="base">
                                        <p:cTn id="115" dur="500" fill="hold"/>
                                        <p:tgtEl>
                                          <p:spTgt spid="52"/>
                                        </p:tgtEl>
                                        <p:attrNameLst>
                                          <p:attrName>ppt_x</p:attrName>
                                        </p:attrNameLst>
                                      </p:cBhvr>
                                      <p:tavLst>
                                        <p:tav tm="0">
                                          <p:val>
                                            <p:strVal val="0-#ppt_w/2"/>
                                          </p:val>
                                        </p:tav>
                                        <p:tav tm="100000">
                                          <p:val>
                                            <p:strVal val="#ppt_x"/>
                                          </p:val>
                                        </p:tav>
                                      </p:tavLst>
                                    </p:anim>
                                    <p:anim calcmode="lin" valueType="num">
                                      <p:cBhvr additive="base">
                                        <p:cTn id="116"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53"/>
                                        </p:tgtEl>
                                        <p:attrNameLst>
                                          <p:attrName>style.visibility</p:attrName>
                                        </p:attrNameLst>
                                      </p:cBhvr>
                                      <p:to>
                                        <p:strVal val="visible"/>
                                      </p:to>
                                    </p:set>
                                    <p:anim calcmode="lin" valueType="num">
                                      <p:cBhvr additive="base">
                                        <p:cTn id="121" dur="500" fill="hold"/>
                                        <p:tgtEl>
                                          <p:spTgt spid="53"/>
                                        </p:tgtEl>
                                        <p:attrNameLst>
                                          <p:attrName>ppt_x</p:attrName>
                                        </p:attrNameLst>
                                      </p:cBhvr>
                                      <p:tavLst>
                                        <p:tav tm="0">
                                          <p:val>
                                            <p:strVal val="0-#ppt_w/2"/>
                                          </p:val>
                                        </p:tav>
                                        <p:tav tm="100000">
                                          <p:val>
                                            <p:strVal val="#ppt_x"/>
                                          </p:val>
                                        </p:tav>
                                      </p:tavLst>
                                    </p:anim>
                                    <p:anim calcmode="lin" valueType="num">
                                      <p:cBhvr additive="base">
                                        <p:cTn id="122"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additive="base">
                                        <p:cTn id="127" dur="500" fill="hold"/>
                                        <p:tgtEl>
                                          <p:spTgt spid="54"/>
                                        </p:tgtEl>
                                        <p:attrNameLst>
                                          <p:attrName>ppt_x</p:attrName>
                                        </p:attrNameLst>
                                      </p:cBhvr>
                                      <p:tavLst>
                                        <p:tav tm="0">
                                          <p:val>
                                            <p:strVal val="0-#ppt_w/2"/>
                                          </p:val>
                                        </p:tav>
                                        <p:tav tm="100000">
                                          <p:val>
                                            <p:strVal val="#ppt_x"/>
                                          </p:val>
                                        </p:tav>
                                      </p:tavLst>
                                    </p:anim>
                                    <p:anim calcmode="lin" valueType="num">
                                      <p:cBhvr additive="base">
                                        <p:cTn id="12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anim calcmode="lin" valueType="num">
                                      <p:cBhvr additive="base">
                                        <p:cTn id="133" dur="500" fill="hold"/>
                                        <p:tgtEl>
                                          <p:spTgt spid="55"/>
                                        </p:tgtEl>
                                        <p:attrNameLst>
                                          <p:attrName>ppt_x</p:attrName>
                                        </p:attrNameLst>
                                      </p:cBhvr>
                                      <p:tavLst>
                                        <p:tav tm="0">
                                          <p:val>
                                            <p:strVal val="0-#ppt_w/2"/>
                                          </p:val>
                                        </p:tav>
                                        <p:tav tm="100000">
                                          <p:val>
                                            <p:strVal val="#ppt_x"/>
                                          </p:val>
                                        </p:tav>
                                      </p:tavLst>
                                    </p:anim>
                                    <p:anim calcmode="lin" valueType="num">
                                      <p:cBhvr additive="base">
                                        <p:cTn id="134"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additive="base">
                                        <p:cTn id="139" dur="500" fill="hold"/>
                                        <p:tgtEl>
                                          <p:spTgt spid="56"/>
                                        </p:tgtEl>
                                        <p:attrNameLst>
                                          <p:attrName>ppt_x</p:attrName>
                                        </p:attrNameLst>
                                      </p:cBhvr>
                                      <p:tavLst>
                                        <p:tav tm="0">
                                          <p:val>
                                            <p:strVal val="0-#ppt_w/2"/>
                                          </p:val>
                                        </p:tav>
                                        <p:tav tm="100000">
                                          <p:val>
                                            <p:strVal val="#ppt_x"/>
                                          </p:val>
                                        </p:tav>
                                      </p:tavLst>
                                    </p:anim>
                                    <p:anim calcmode="lin" valueType="num">
                                      <p:cBhvr additive="base">
                                        <p:cTn id="140"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P spid="18" grpId="0"/>
      <p:bldP spid="2" grpId="0" animBg="1"/>
      <p:bldP spid="3" grpId="0"/>
      <p:bldP spid="31" grpId="0" animBg="1"/>
      <p:bldP spid="32" grpId="0"/>
      <p:bldP spid="8" grpId="0" animBg="1"/>
      <p:bldP spid="9" grpId="0"/>
      <p:bldP spid="47" grpId="0"/>
      <p:bldP spid="48" grpId="0"/>
      <p:bldP spid="49" grpId="0"/>
      <p:bldP spid="50" grpId="0"/>
      <p:bldP spid="51" grpId="0"/>
      <p:bldP spid="10" grpId="0"/>
      <p:bldP spid="33" grpId="0"/>
      <p:bldP spid="52" grpId="0"/>
      <p:bldP spid="53" grpId="0"/>
      <p:bldP spid="54"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licdn.com/mpr/mpr/AAEAAQAAAAAAAAL9AAAAJDg3ZjFlMjc1LTk2NzEtNDAwNS1hYTMxLTExYThlNDg0ZmUzNg.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920225"/>
          </a:xfrm>
          <a:prstGeom prst="rect">
            <a:avLst/>
          </a:prstGeom>
          <a:noFill/>
        </p:spPr>
      </p:pic>
      <p:sp>
        <p:nvSpPr>
          <p:cNvPr id="8" name="Rechthoek 7"/>
          <p:cNvSpPr/>
          <p:nvPr/>
        </p:nvSpPr>
        <p:spPr>
          <a:xfrm rot="20537217">
            <a:off x="1054945" y="871997"/>
            <a:ext cx="4818435" cy="923330"/>
          </a:xfrm>
          <a:prstGeom prst="rect">
            <a:avLst/>
          </a:prstGeom>
          <a:noFill/>
        </p:spPr>
        <p:txBody>
          <a:bodyPr wrap="none" lIns="91440" tIns="45720" rIns="91440" bIns="45720">
            <a:spAutoFit/>
          </a:bodyPr>
          <a:lstStyle/>
          <a:p>
            <a:pPr algn="ctr"/>
            <a:r>
              <a:rPr lang="nl-NL" sz="5400" i="1" dirty="0">
                <a:ln w="18415" cmpd="sng">
                  <a:solidFill>
                    <a:srgbClr val="FFFFFF"/>
                  </a:solidFill>
                  <a:prstDash val="solid"/>
                </a:ln>
                <a:solidFill>
                  <a:srgbClr val="FFFFFF"/>
                </a:solidFill>
                <a:effectLst>
                  <a:outerShdw blurRad="63500" dir="3600000" algn="tl" rotWithShape="0">
                    <a:srgbClr val="000000">
                      <a:alpha val="70000"/>
                    </a:srgbClr>
                  </a:outerShdw>
                </a:effectLst>
              </a:rPr>
              <a:t>Open het frame!</a:t>
            </a:r>
            <a:endParaRPr lang="nl-NL" sz="5400"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4578" name="Picture 2" descr="http://www.whitegadget.com/attachments/pc-wallpapers/130338d1358923418-photo-frame-photo-frame-image-1024x76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928608"/>
          </a:xfrm>
          <a:prstGeom prst="rect">
            <a:avLst/>
          </a:prstGeom>
          <a:noFill/>
        </p:spPr>
      </p:pic>
      <p:sp>
        <p:nvSpPr>
          <p:cNvPr id="3" name="Tijdelijke aanduiding voor inhoud 2"/>
          <p:cNvSpPr>
            <a:spLocks noGrp="1"/>
          </p:cNvSpPr>
          <p:nvPr>
            <p:ph idx="1"/>
          </p:nvPr>
        </p:nvSpPr>
        <p:spPr>
          <a:xfrm>
            <a:off x="1115616" y="1484784"/>
            <a:ext cx="7128792" cy="2980927"/>
          </a:xfrm>
        </p:spPr>
        <p:txBody>
          <a:bodyPr>
            <a:normAutofit/>
          </a:bodyPr>
          <a:lstStyle/>
          <a:p>
            <a:r>
              <a:rPr lang="nl-NL">
                <a:solidFill>
                  <a:srgbClr val="0000FF"/>
                </a:solidFill>
              </a:rPr>
              <a:t>Vragen</a:t>
            </a:r>
          </a:p>
          <a:p>
            <a:r>
              <a:rPr lang="nl-NL">
                <a:solidFill>
                  <a:srgbClr val="0000FF"/>
                </a:solidFill>
              </a:rPr>
              <a:t>Gebeurtenissen</a:t>
            </a:r>
          </a:p>
          <a:p>
            <a:r>
              <a:rPr lang="nl-NL">
                <a:solidFill>
                  <a:srgbClr val="0000FF"/>
                </a:solidFill>
              </a:rPr>
              <a:t>Korte verhalen</a:t>
            </a:r>
          </a:p>
          <a:p>
            <a:pPr marL="0" indent="0">
              <a:buNone/>
            </a:pPr>
            <a:r>
              <a:rPr lang="nl-NL">
                <a:solidFill>
                  <a:srgbClr val="0000FF"/>
                </a:solidFill>
              </a:rPr>
              <a:t>Deel een echte levenservaring om na te denken vanuit NLP</a:t>
            </a:r>
          </a:p>
        </p:txBody>
      </p:sp>
      <p:sp>
        <p:nvSpPr>
          <p:cNvPr id="5" name="Tijdelijke aanduiding voor inhoud 2"/>
          <p:cNvSpPr txBox="1">
            <a:spLocks/>
          </p:cNvSpPr>
          <p:nvPr/>
        </p:nvSpPr>
        <p:spPr>
          <a:xfrm>
            <a:off x="899592" y="4365104"/>
            <a:ext cx="7497216" cy="656456"/>
          </a:xfrm>
          <a:prstGeom prst="rect">
            <a:avLst/>
          </a:prstGeom>
        </p:spPr>
        <p:txBody>
          <a:bodyPr vert="horz" lIns="91440" tIns="45720" rIns="91440" bIns="45720" rtlCol="0">
            <a:normAutofit fontScale="77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3200" b="1" i="1">
                <a:solidFill>
                  <a:srgbClr val="FF0000"/>
                </a:solidFill>
              </a:rPr>
              <a:t>Doel</a:t>
            </a:r>
            <a:r>
              <a:rPr kumimoji="0" lang="nl-NL" sz="3200" b="1" i="1" u="none" strike="noStrike" kern="1200" cap="none" spc="0" normalizeH="0" baseline="0" noProof="0">
                <a:ln>
                  <a:noFill/>
                </a:ln>
                <a:solidFill>
                  <a:srgbClr val="FF0000"/>
                </a:solidFill>
                <a:effectLst/>
                <a:uLnTx/>
                <a:uFillTx/>
                <a:latin typeface="+mn-lt"/>
                <a:ea typeface="+mn-ea"/>
                <a:cs typeface="+mn-cs"/>
              </a:rPr>
              <a:t>: toepassen van NLP in jouw eigen werkelijkheid.</a:t>
            </a:r>
            <a:endParaRPr kumimoji="0" lang="nl-NL" sz="3200" b="1" i="1" u="none" strike="noStrike" kern="1200" cap="none" spc="0" normalizeH="0" baseline="0" noProof="0" dirty="0">
              <a:ln>
                <a:noFill/>
              </a:ln>
              <a:solidFill>
                <a:srgbClr val="FF0000"/>
              </a:solidFill>
              <a:effectLst/>
              <a:uLnTx/>
              <a:uFillTx/>
              <a:latin typeface="+mn-lt"/>
              <a:ea typeface="+mn-ea"/>
              <a:cs typeface="+mn-cs"/>
            </a:endParaRPr>
          </a:p>
        </p:txBody>
      </p:sp>
      <p:sp>
        <p:nvSpPr>
          <p:cNvPr id="2" name="Titel 1"/>
          <p:cNvSpPr>
            <a:spLocks noGrp="1"/>
          </p:cNvSpPr>
          <p:nvPr>
            <p:ph type="title"/>
          </p:nvPr>
        </p:nvSpPr>
        <p:spPr>
          <a:xfrm>
            <a:off x="755576" y="980728"/>
            <a:ext cx="7581528" cy="782960"/>
          </a:xfrm>
        </p:spPr>
        <p:txBody>
          <a:bodyPr/>
          <a:lstStyle/>
          <a:p>
            <a:r>
              <a:rPr lang="en-US" b="1" dirty="0">
                <a:solidFill>
                  <a:srgbClr val="0000FF"/>
                </a:solidFill>
              </a:rPr>
              <a:t>Open Frame</a:t>
            </a:r>
            <a:endParaRPr lang="nl-NL" b="1" dirty="0">
              <a:solidFill>
                <a:srgbClr val="0000FF"/>
              </a:solidFill>
            </a:endParaRPr>
          </a:p>
        </p:txBody>
      </p:sp>
      <p:sp>
        <p:nvSpPr>
          <p:cNvPr id="9" name="Rechthoek 8">
            <a:extLst>
              <a:ext uri="{FF2B5EF4-FFF2-40B4-BE49-F238E27FC236}">
                <a16:creationId xmlns:a16="http://schemas.microsoft.com/office/drawing/2014/main" id="{AAEF2BDF-F5AE-40E5-A438-7848DCC9633A}"/>
              </a:ext>
            </a:extLst>
          </p:cNvPr>
          <p:cNvSpPr/>
          <p:nvPr/>
        </p:nvSpPr>
        <p:spPr>
          <a:xfrm>
            <a:off x="8670171" y="6536377"/>
            <a:ext cx="290465" cy="276999"/>
          </a:xfrm>
          <a:prstGeom prst="rect">
            <a:avLst/>
          </a:prstGeom>
          <a:noFill/>
        </p:spPr>
        <p:txBody>
          <a:bodyPr wrap="none" lIns="91440" tIns="45720" rIns="91440" bIns="45720">
            <a:spAutoFit/>
          </a:bodyPr>
          <a:lstStyle/>
          <a:p>
            <a:pPr algn="ctr"/>
            <a:r>
              <a:rPr lang="nl-NL" sz="1200" dirty="0">
                <a:ln w="0"/>
                <a:solidFill>
                  <a:schemeClr val="bg1">
                    <a:lumMod val="85000"/>
                  </a:schemeClr>
                </a:solidFill>
                <a:effectLst>
                  <a:outerShdw blurRad="38100" dist="19050" dir="2700000" algn="tl" rotWithShape="0">
                    <a:schemeClr val="dk1">
                      <a:alpha val="40000"/>
                    </a:schemeClr>
                  </a:outerShdw>
                </a:effectLst>
              </a:rPr>
              <a:t>S</a:t>
            </a:r>
            <a:r>
              <a:rPr lang="nl-NL" sz="1200" b="0" cap="none" spc="0" dirty="0">
                <a:ln w="0"/>
                <a:solidFill>
                  <a:schemeClr val="tx1"/>
                </a:solidFill>
                <a:effectLst>
                  <a:outerShdw blurRad="38100" dist="19050" dir="2700000" algn="tl" rotWithShape="0">
                    <a:schemeClr val="dk1">
                      <a:alpha val="40000"/>
                    </a:scheme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 calcmode="lin" valueType="num">
                                      <p:cBhvr additive="base">
                                        <p:cTn id="17" dur="500" fill="hold"/>
                                        <p:tgtEl>
                                          <p:spTgt spid="24578"/>
                                        </p:tgtEl>
                                        <p:attrNameLst>
                                          <p:attrName>ppt_x</p:attrName>
                                        </p:attrNameLst>
                                      </p:cBhvr>
                                      <p:tavLst>
                                        <p:tav tm="0">
                                          <p:val>
                                            <p:strVal val="0-#ppt_w/2"/>
                                          </p:val>
                                        </p:tav>
                                        <p:tav tm="100000">
                                          <p:val>
                                            <p:strVal val="#ppt_x"/>
                                          </p:val>
                                        </p:tav>
                                      </p:tavLst>
                                    </p:anim>
                                    <p:anim calcmode="lin" valueType="num">
                                      <p:cBhvr additive="base">
                                        <p:cTn id="18"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0-#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5"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11559" y="7555"/>
            <a:ext cx="7836376" cy="769441"/>
          </a:xfrm>
          <a:prstGeom prst="rect">
            <a:avLst/>
          </a:prstGeom>
          <a:noFill/>
        </p:spPr>
        <p:txBody>
          <a:bodyPr wrap="none" rtlCol="0">
            <a:spAutoFit/>
          </a:bodyPr>
          <a:lstStyle/>
          <a:p>
            <a:r>
              <a:rPr lang="nl-NL" sz="4400" b="1" dirty="0">
                <a:solidFill>
                  <a:srgbClr val="0000FF"/>
                </a:solidFill>
              </a:rPr>
              <a:t>Leerproces Complimenten geven</a:t>
            </a:r>
          </a:p>
        </p:txBody>
      </p:sp>
      <p:sp>
        <p:nvSpPr>
          <p:cNvPr id="3" name="Tekstvak 2"/>
          <p:cNvSpPr txBox="1"/>
          <p:nvPr/>
        </p:nvSpPr>
        <p:spPr>
          <a:xfrm>
            <a:off x="122849" y="696412"/>
            <a:ext cx="6056764" cy="6001643"/>
          </a:xfrm>
          <a:prstGeom prst="rect">
            <a:avLst/>
          </a:prstGeom>
          <a:noFill/>
        </p:spPr>
        <p:txBody>
          <a:bodyPr wrap="square" rtlCol="0">
            <a:spAutoFit/>
          </a:bodyPr>
          <a:lstStyle/>
          <a:p>
            <a:r>
              <a:rPr lang="nl-NL" sz="2400" dirty="0">
                <a:solidFill>
                  <a:srgbClr val="0000FF"/>
                </a:solidFill>
              </a:rPr>
              <a:t>Bedenk tenminste 6 complimenten voor iemand met wie je je relatie wilt verbeteren. (in tweetallen)</a:t>
            </a:r>
          </a:p>
          <a:p>
            <a:endParaRPr lang="nl-NL" sz="2400" dirty="0">
              <a:solidFill>
                <a:srgbClr val="0000FF"/>
              </a:solidFill>
            </a:endParaRPr>
          </a:p>
          <a:p>
            <a:r>
              <a:rPr lang="nl-NL" sz="2400" dirty="0">
                <a:solidFill>
                  <a:srgbClr val="0000FF"/>
                </a:solidFill>
              </a:rPr>
              <a:t>Geef complimenten:</a:t>
            </a:r>
          </a:p>
          <a:p>
            <a:pPr marL="457200" indent="-457200">
              <a:buFont typeface="+mj-lt"/>
              <a:buAutoNum type="arabicPeriod"/>
            </a:pPr>
            <a:r>
              <a:rPr lang="nl-NL" sz="2400" dirty="0">
                <a:solidFill>
                  <a:srgbClr val="0000FF"/>
                </a:solidFill>
              </a:rPr>
              <a:t>Op elk neurologisch niveau.</a:t>
            </a:r>
          </a:p>
          <a:p>
            <a:pPr marL="457200" indent="-457200">
              <a:buFont typeface="+mj-lt"/>
              <a:buAutoNum type="arabicPeriod"/>
            </a:pPr>
            <a:r>
              <a:rPr lang="nl-NL" sz="2400" dirty="0">
                <a:solidFill>
                  <a:srgbClr val="0000FF"/>
                </a:solidFill>
              </a:rPr>
              <a:t>Gemeend</a:t>
            </a:r>
          </a:p>
          <a:p>
            <a:pPr marL="457200" indent="-457200">
              <a:buFont typeface="+mj-lt"/>
              <a:buAutoNum type="arabicPeriod"/>
            </a:pPr>
            <a:r>
              <a:rPr lang="nl-NL" sz="2400" dirty="0">
                <a:solidFill>
                  <a:srgbClr val="0000FF"/>
                </a:solidFill>
              </a:rPr>
              <a:t>Voor de ontvanger acceptabel (het voelt echt)</a:t>
            </a:r>
          </a:p>
          <a:p>
            <a:pPr marL="457200" indent="-457200">
              <a:buFont typeface="+mj-lt"/>
              <a:buAutoNum type="arabicPeriod"/>
            </a:pPr>
            <a:r>
              <a:rPr lang="nl-NL" sz="2400" dirty="0">
                <a:solidFill>
                  <a:srgbClr val="0000FF"/>
                </a:solidFill>
              </a:rPr>
              <a:t>Niet te groot: je bent een kanjer</a:t>
            </a:r>
          </a:p>
          <a:p>
            <a:pPr marL="457200" indent="-457200">
              <a:buFont typeface="+mj-lt"/>
              <a:buAutoNum type="arabicPeriod"/>
            </a:pPr>
            <a:r>
              <a:rPr lang="nl-NL" sz="2400" dirty="0">
                <a:solidFill>
                  <a:srgbClr val="0000FF"/>
                </a:solidFill>
              </a:rPr>
              <a:t>Niet te klein: je soms wel een klein beetje aardig</a:t>
            </a:r>
          </a:p>
          <a:p>
            <a:pPr marL="457200" indent="-457200">
              <a:buFont typeface="+mj-lt"/>
              <a:buAutoNum type="arabicPeriod"/>
            </a:pPr>
            <a:r>
              <a:rPr lang="nl-NL" sz="2400" dirty="0">
                <a:solidFill>
                  <a:srgbClr val="0000FF"/>
                </a:solidFill>
              </a:rPr>
              <a:t>Op maat: je bent iemand die open staat voor je vrienden</a:t>
            </a:r>
          </a:p>
          <a:p>
            <a:pPr marL="457200" indent="-457200">
              <a:buFont typeface="+mj-lt"/>
              <a:buAutoNum type="arabicPeriod" startAt="7"/>
            </a:pPr>
            <a:r>
              <a:rPr lang="nl-NL" sz="2400" dirty="0">
                <a:solidFill>
                  <a:srgbClr val="0000FF"/>
                </a:solidFill>
              </a:rPr>
              <a:t>Zeg ze hardop tegen je partner en vraag hoe dat voelt</a:t>
            </a:r>
          </a:p>
        </p:txBody>
      </p:sp>
      <p:sp>
        <p:nvSpPr>
          <p:cNvPr id="18" name="Pijl: rechts 17">
            <a:extLst>
              <a:ext uri="{FF2B5EF4-FFF2-40B4-BE49-F238E27FC236}">
                <a16:creationId xmlns:a16="http://schemas.microsoft.com/office/drawing/2014/main" id="{8746F44A-DF87-43F5-93D6-D1FB64BF20B9}"/>
              </a:ext>
            </a:extLst>
          </p:cNvPr>
          <p:cNvSpPr/>
          <p:nvPr/>
        </p:nvSpPr>
        <p:spPr>
          <a:xfrm>
            <a:off x="4318416" y="2642528"/>
            <a:ext cx="1994479" cy="236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 name="Groep 3">
            <a:extLst>
              <a:ext uri="{FF2B5EF4-FFF2-40B4-BE49-F238E27FC236}">
                <a16:creationId xmlns:a16="http://schemas.microsoft.com/office/drawing/2014/main" id="{7D7D9589-8BCB-4E20-A6E9-F52AFE77C442}"/>
              </a:ext>
            </a:extLst>
          </p:cNvPr>
          <p:cNvGrpSpPr/>
          <p:nvPr/>
        </p:nvGrpSpPr>
        <p:grpSpPr>
          <a:xfrm>
            <a:off x="6580723" y="1461064"/>
            <a:ext cx="2439551" cy="2599209"/>
            <a:chOff x="6588224" y="2492896"/>
            <a:chExt cx="2439551" cy="2599209"/>
          </a:xfrm>
        </p:grpSpPr>
        <p:sp>
          <p:nvSpPr>
            <p:cNvPr id="10" name="Rechthoek 9">
              <a:extLst>
                <a:ext uri="{FF2B5EF4-FFF2-40B4-BE49-F238E27FC236}">
                  <a16:creationId xmlns:a16="http://schemas.microsoft.com/office/drawing/2014/main" id="{CF773143-A68E-4D6F-9B20-81F1D0238113}"/>
                </a:ext>
              </a:extLst>
            </p:cNvPr>
            <p:cNvSpPr/>
            <p:nvPr/>
          </p:nvSpPr>
          <p:spPr>
            <a:xfrm>
              <a:off x="6717535" y="4630439"/>
              <a:ext cx="1937753" cy="461665"/>
            </a:xfrm>
            <a:prstGeom prst="rect">
              <a:avLst/>
            </a:prstGeom>
            <a:noFill/>
          </p:spPr>
          <p:txBody>
            <a:bodyPr wrap="square" lIns="91440" tIns="45720" rIns="91440" bIns="45720">
              <a:spAutoFit/>
            </a:bodyPr>
            <a:lstStyle/>
            <a:p>
              <a:r>
                <a:rPr lang="nl-NL" sz="2400" b="1" cap="none" spc="0" dirty="0">
                  <a:ln w="10541" cmpd="sng">
                    <a:solidFill>
                      <a:schemeClr val="accent1">
                        <a:shade val="88000"/>
                        <a:satMod val="110000"/>
                      </a:schemeClr>
                    </a:solidFill>
                    <a:prstDash val="solid"/>
                  </a:ln>
                  <a:solidFill>
                    <a:srgbClr val="0099FF"/>
                  </a:solidFill>
                  <a:effectLst/>
                </a:rPr>
                <a:t>1 Omgeving</a:t>
              </a:r>
            </a:p>
          </p:txBody>
        </p:sp>
        <p:sp>
          <p:nvSpPr>
            <p:cNvPr id="11" name="Rechthoek 10">
              <a:extLst>
                <a:ext uri="{FF2B5EF4-FFF2-40B4-BE49-F238E27FC236}">
                  <a16:creationId xmlns:a16="http://schemas.microsoft.com/office/drawing/2014/main" id="{B24509C7-74DA-42EE-95CF-EC90C71830B4}"/>
                </a:ext>
              </a:extLst>
            </p:cNvPr>
            <p:cNvSpPr/>
            <p:nvPr/>
          </p:nvSpPr>
          <p:spPr>
            <a:xfrm>
              <a:off x="6717535" y="4270399"/>
              <a:ext cx="1368152" cy="461665"/>
            </a:xfrm>
            <a:prstGeom prst="rect">
              <a:avLst/>
            </a:prstGeom>
            <a:noFill/>
          </p:spPr>
          <p:txBody>
            <a:bodyPr wrap="square" lIns="91440" tIns="45720" rIns="91440" bIns="45720">
              <a:spAutoFit/>
            </a:bodyPr>
            <a:lstStyle/>
            <a:p>
              <a:r>
                <a:rPr lang="nl-NL" sz="2400" b="1" cap="none" spc="0" dirty="0">
                  <a:ln w="10541" cmpd="sng">
                    <a:solidFill>
                      <a:schemeClr val="accent1">
                        <a:shade val="88000"/>
                        <a:satMod val="110000"/>
                      </a:schemeClr>
                    </a:solidFill>
                    <a:prstDash val="solid"/>
                  </a:ln>
                  <a:solidFill>
                    <a:srgbClr val="0033CC"/>
                  </a:solidFill>
                  <a:effectLst/>
                </a:rPr>
                <a:t>2 Gedrag</a:t>
              </a:r>
            </a:p>
          </p:txBody>
        </p:sp>
        <p:sp>
          <p:nvSpPr>
            <p:cNvPr id="12" name="Rechthoek 11">
              <a:extLst>
                <a:ext uri="{FF2B5EF4-FFF2-40B4-BE49-F238E27FC236}">
                  <a16:creationId xmlns:a16="http://schemas.microsoft.com/office/drawing/2014/main" id="{9A052E26-EA26-4388-AED4-668F24B6D74B}"/>
                </a:ext>
              </a:extLst>
            </p:cNvPr>
            <p:cNvSpPr/>
            <p:nvPr/>
          </p:nvSpPr>
          <p:spPr>
            <a:xfrm>
              <a:off x="6717535" y="3884485"/>
              <a:ext cx="2185341"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000066"/>
                  </a:solidFill>
                </a:rPr>
                <a:t>3 Vaardigheden</a:t>
              </a:r>
              <a:endParaRPr lang="nl-NL" sz="2400" b="1" cap="none" spc="0" dirty="0">
                <a:ln w="10541" cmpd="sng">
                  <a:solidFill>
                    <a:schemeClr val="accent1">
                      <a:shade val="88000"/>
                      <a:satMod val="110000"/>
                    </a:schemeClr>
                  </a:solidFill>
                  <a:prstDash val="solid"/>
                </a:ln>
                <a:solidFill>
                  <a:srgbClr val="000066"/>
                </a:solidFill>
                <a:effectLst/>
              </a:endParaRPr>
            </a:p>
          </p:txBody>
        </p:sp>
        <p:grpSp>
          <p:nvGrpSpPr>
            <p:cNvPr id="17" name="Groep 16">
              <a:extLst>
                <a:ext uri="{FF2B5EF4-FFF2-40B4-BE49-F238E27FC236}">
                  <a16:creationId xmlns:a16="http://schemas.microsoft.com/office/drawing/2014/main" id="{4211A02B-5140-4112-AB76-856DC29AE218}"/>
                </a:ext>
              </a:extLst>
            </p:cNvPr>
            <p:cNvGrpSpPr/>
            <p:nvPr/>
          </p:nvGrpSpPr>
          <p:grpSpPr>
            <a:xfrm>
              <a:off x="6717533" y="3264724"/>
              <a:ext cx="2310242" cy="695512"/>
              <a:chOff x="7026734" y="3202560"/>
              <a:chExt cx="2195737" cy="695512"/>
            </a:xfrm>
          </p:grpSpPr>
          <p:sp>
            <p:nvSpPr>
              <p:cNvPr id="13" name="Rechthoek 12">
                <a:extLst>
                  <a:ext uri="{FF2B5EF4-FFF2-40B4-BE49-F238E27FC236}">
                    <a16:creationId xmlns:a16="http://schemas.microsoft.com/office/drawing/2014/main" id="{E8B833EA-99CB-40C2-B1B1-558F0705890D}"/>
                  </a:ext>
                </a:extLst>
              </p:cNvPr>
              <p:cNvSpPr/>
              <p:nvPr/>
            </p:nvSpPr>
            <p:spPr>
              <a:xfrm>
                <a:off x="7026734" y="3202560"/>
                <a:ext cx="2185341"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FF6699"/>
                    </a:solidFill>
                  </a:rPr>
                  <a:t>5 Waarden en </a:t>
                </a:r>
                <a:endParaRPr lang="nl-NL" sz="2400" b="1" cap="none" spc="0" dirty="0">
                  <a:ln w="10541" cmpd="sng">
                    <a:solidFill>
                      <a:schemeClr val="accent1">
                        <a:shade val="88000"/>
                        <a:satMod val="110000"/>
                      </a:schemeClr>
                    </a:solidFill>
                    <a:prstDash val="solid"/>
                  </a:ln>
                  <a:solidFill>
                    <a:srgbClr val="FF6699"/>
                  </a:solidFill>
                  <a:effectLst/>
                </a:endParaRPr>
              </a:p>
            </p:txBody>
          </p:sp>
          <p:sp>
            <p:nvSpPr>
              <p:cNvPr id="14" name="Rechthoek 13">
                <a:extLst>
                  <a:ext uri="{FF2B5EF4-FFF2-40B4-BE49-F238E27FC236}">
                    <a16:creationId xmlns:a16="http://schemas.microsoft.com/office/drawing/2014/main" id="{4228C4EE-2A7A-4CBC-851F-22E609A612B1}"/>
                  </a:ext>
                </a:extLst>
              </p:cNvPr>
              <p:cNvSpPr/>
              <p:nvPr/>
            </p:nvSpPr>
            <p:spPr>
              <a:xfrm>
                <a:off x="7037130" y="3436407"/>
                <a:ext cx="2185341"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FF6699"/>
                    </a:solidFill>
                  </a:rPr>
                  <a:t>4 Overtuigingen</a:t>
                </a:r>
                <a:endParaRPr lang="nl-NL" sz="2400" b="1" cap="none" spc="0" dirty="0">
                  <a:ln w="10541" cmpd="sng">
                    <a:solidFill>
                      <a:schemeClr val="accent1">
                        <a:shade val="88000"/>
                        <a:satMod val="110000"/>
                      </a:schemeClr>
                    </a:solidFill>
                    <a:prstDash val="solid"/>
                  </a:ln>
                  <a:solidFill>
                    <a:srgbClr val="FF6699"/>
                  </a:solidFill>
                  <a:effectLst/>
                </a:endParaRPr>
              </a:p>
            </p:txBody>
          </p:sp>
        </p:grpSp>
        <p:sp>
          <p:nvSpPr>
            <p:cNvPr id="15" name="Rechthoek 14">
              <a:extLst>
                <a:ext uri="{FF2B5EF4-FFF2-40B4-BE49-F238E27FC236}">
                  <a16:creationId xmlns:a16="http://schemas.microsoft.com/office/drawing/2014/main" id="{9C5AB3CB-8A65-4E8C-8ECD-55392F066BB4}"/>
                </a:ext>
              </a:extLst>
            </p:cNvPr>
            <p:cNvSpPr/>
            <p:nvPr/>
          </p:nvSpPr>
          <p:spPr>
            <a:xfrm>
              <a:off x="6717534" y="2878810"/>
              <a:ext cx="1789805"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EA0075"/>
                  </a:solidFill>
                </a:rPr>
                <a:t>6 Identiteit</a:t>
              </a:r>
              <a:endParaRPr lang="nl-NL" sz="2400" b="1" cap="none" spc="0" dirty="0">
                <a:ln w="10541" cmpd="sng">
                  <a:solidFill>
                    <a:schemeClr val="accent1">
                      <a:shade val="88000"/>
                      <a:satMod val="110000"/>
                    </a:schemeClr>
                  </a:solidFill>
                  <a:prstDash val="solid"/>
                </a:ln>
                <a:solidFill>
                  <a:srgbClr val="EA0075"/>
                </a:solidFill>
                <a:effectLst/>
              </a:endParaRPr>
            </a:p>
          </p:txBody>
        </p:sp>
        <p:sp>
          <p:nvSpPr>
            <p:cNvPr id="16" name="Rechthoek 15">
              <a:extLst>
                <a:ext uri="{FF2B5EF4-FFF2-40B4-BE49-F238E27FC236}">
                  <a16:creationId xmlns:a16="http://schemas.microsoft.com/office/drawing/2014/main" id="{30EED3D2-FB65-4478-A93B-62833231731E}"/>
                </a:ext>
              </a:extLst>
            </p:cNvPr>
            <p:cNvSpPr/>
            <p:nvPr/>
          </p:nvSpPr>
          <p:spPr>
            <a:xfrm>
              <a:off x="6717535" y="2492896"/>
              <a:ext cx="1645789"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EA0000"/>
                  </a:solidFill>
                </a:rPr>
                <a:t>7 Missie</a:t>
              </a:r>
              <a:endParaRPr lang="nl-NL" sz="2400" b="1" cap="none" spc="0" dirty="0">
                <a:ln w="10541" cmpd="sng">
                  <a:solidFill>
                    <a:schemeClr val="accent1">
                      <a:shade val="88000"/>
                      <a:satMod val="110000"/>
                    </a:schemeClr>
                  </a:solidFill>
                  <a:prstDash val="solid"/>
                </a:ln>
                <a:solidFill>
                  <a:srgbClr val="EA0000"/>
                </a:solidFill>
                <a:effectLst/>
              </a:endParaRPr>
            </a:p>
          </p:txBody>
        </p:sp>
        <p:sp>
          <p:nvSpPr>
            <p:cNvPr id="19" name="Linkeraccolade 18">
              <a:extLst>
                <a:ext uri="{FF2B5EF4-FFF2-40B4-BE49-F238E27FC236}">
                  <a16:creationId xmlns:a16="http://schemas.microsoft.com/office/drawing/2014/main" id="{8C61BD9A-A6F6-447B-AB4B-C9B76C57452F}"/>
                </a:ext>
              </a:extLst>
            </p:cNvPr>
            <p:cNvSpPr/>
            <p:nvPr/>
          </p:nvSpPr>
          <p:spPr>
            <a:xfrm>
              <a:off x="6588224" y="2587601"/>
              <a:ext cx="169743" cy="250450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pic>
        <p:nvPicPr>
          <p:cNvPr id="4098" name="Picture 2" descr="Vrijeschoolbeweging Waarderen door complimenteren ...">
            <a:extLst>
              <a:ext uri="{FF2B5EF4-FFF2-40B4-BE49-F238E27FC236}">
                <a16:creationId xmlns:a16="http://schemas.microsoft.com/office/drawing/2014/main" id="{EB92A5E2-2562-49C2-983D-3811E88B27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868144" y="4420588"/>
            <a:ext cx="3275856" cy="2445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11560" y="116632"/>
            <a:ext cx="5578322" cy="769441"/>
          </a:xfrm>
          <a:prstGeom prst="rect">
            <a:avLst/>
          </a:prstGeom>
          <a:noFill/>
        </p:spPr>
        <p:txBody>
          <a:bodyPr wrap="none" rtlCol="0">
            <a:spAutoFit/>
          </a:bodyPr>
          <a:lstStyle/>
          <a:p>
            <a:r>
              <a:rPr lang="nl-NL" sz="4400" b="1" dirty="0">
                <a:solidFill>
                  <a:srgbClr val="0000FF"/>
                </a:solidFill>
              </a:rPr>
              <a:t>Oefening Leermeesters</a:t>
            </a:r>
          </a:p>
        </p:txBody>
      </p:sp>
      <p:sp>
        <p:nvSpPr>
          <p:cNvPr id="3" name="Tekstvak 2"/>
          <p:cNvSpPr txBox="1"/>
          <p:nvPr/>
        </p:nvSpPr>
        <p:spPr>
          <a:xfrm>
            <a:off x="395536" y="907924"/>
            <a:ext cx="5544616" cy="3477875"/>
          </a:xfrm>
          <a:prstGeom prst="rect">
            <a:avLst/>
          </a:prstGeom>
          <a:noFill/>
        </p:spPr>
        <p:txBody>
          <a:bodyPr wrap="square" rtlCol="0">
            <a:spAutoFit/>
          </a:bodyPr>
          <a:lstStyle/>
          <a:p>
            <a:r>
              <a:rPr lang="nl-NL" sz="2000" dirty="0">
                <a:solidFill>
                  <a:srgbClr val="0000FF"/>
                </a:solidFill>
              </a:rPr>
              <a:t>A vertelt aan B van welke mensen je het meest hebt geleerd (leermeesters). </a:t>
            </a:r>
          </a:p>
          <a:p>
            <a:r>
              <a:rPr lang="nl-NL" sz="2000" dirty="0">
                <a:solidFill>
                  <a:srgbClr val="0000FF"/>
                </a:solidFill>
              </a:rPr>
              <a:t>A beantwoordt de volgende vragen:</a:t>
            </a:r>
          </a:p>
          <a:p>
            <a:r>
              <a:rPr lang="nl-NL" sz="2000" dirty="0">
                <a:solidFill>
                  <a:srgbClr val="0000FF"/>
                </a:solidFill>
              </a:rPr>
              <a:t>Welke kwaliteiten hadden zij waardoor je van hen leerde?</a:t>
            </a:r>
          </a:p>
          <a:p>
            <a:r>
              <a:rPr lang="nl-NL" sz="2000" dirty="0">
                <a:solidFill>
                  <a:srgbClr val="0000FF"/>
                </a:solidFill>
              </a:rPr>
              <a:t>Welke context (voorwaarden) creëerden, zodat jij kon leren? </a:t>
            </a:r>
          </a:p>
          <a:p>
            <a:r>
              <a:rPr lang="nl-NL" sz="2000" dirty="0">
                <a:solidFill>
                  <a:srgbClr val="0000FF"/>
                </a:solidFill>
              </a:rPr>
              <a:t>Hoe motiveerden zij jou?</a:t>
            </a:r>
          </a:p>
          <a:p>
            <a:r>
              <a:rPr lang="nl-NL" sz="2000" dirty="0">
                <a:solidFill>
                  <a:srgbClr val="0000FF"/>
                </a:solidFill>
              </a:rPr>
              <a:t>Als je je leermeesters nu zou kunnen spreken, wat zou je ze laten weten?</a:t>
            </a:r>
          </a:p>
          <a:p>
            <a:r>
              <a:rPr lang="nl-NL" sz="2000" dirty="0">
                <a:solidFill>
                  <a:srgbClr val="0000FF"/>
                </a:solidFill>
              </a:rPr>
              <a:t>B doet hetzelfde</a:t>
            </a:r>
          </a:p>
        </p:txBody>
      </p:sp>
      <p:pic>
        <p:nvPicPr>
          <p:cNvPr id="4" name="Afbeelding 3"/>
          <p:cNvPicPr/>
          <p:nvPr/>
        </p:nvPicPr>
        <p:blipFill rotWithShape="1">
          <a:blip r:embed="rId2" cstate="email">
            <a:extLst>
              <a:ext uri="{28A0092B-C50C-407E-A947-70E740481C1C}">
                <a14:useLocalDpi xmlns:a14="http://schemas.microsoft.com/office/drawing/2010/main"/>
              </a:ext>
            </a:extLst>
          </a:blip>
          <a:srcRect/>
          <a:stretch/>
        </p:blipFill>
        <p:spPr bwMode="auto">
          <a:xfrm>
            <a:off x="7596336" y="15489"/>
            <a:ext cx="1547664" cy="2045359"/>
          </a:xfrm>
          <a:prstGeom prst="rect">
            <a:avLst/>
          </a:prstGeom>
          <a:noFill/>
          <a:ln w="9525">
            <a:noFill/>
            <a:miter lim="800000"/>
            <a:headEnd/>
            <a:tailEnd/>
          </a:ln>
        </p:spPr>
      </p:pic>
      <p:pic>
        <p:nvPicPr>
          <p:cNvPr id="5122" name="Picture 2" descr="Leonardo da Vinci - Wikipedia, kamusi elezo huru">
            <a:extLst>
              <a:ext uri="{FF2B5EF4-FFF2-40B4-BE49-F238E27FC236}">
                <a16:creationId xmlns:a16="http://schemas.microsoft.com/office/drawing/2014/main" id="{8F5F9DCB-F013-4207-B6BD-F36682F5F9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6247" y="4412093"/>
            <a:ext cx="1367641" cy="207011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F910AFD-FCAA-4329-817B-82471514F0FB}"/>
              </a:ext>
            </a:extLst>
          </p:cNvPr>
          <p:cNvSpPr txBox="1"/>
          <p:nvPr/>
        </p:nvSpPr>
        <p:spPr>
          <a:xfrm>
            <a:off x="7537505" y="2083578"/>
            <a:ext cx="1665326" cy="307777"/>
          </a:xfrm>
          <a:prstGeom prst="rect">
            <a:avLst/>
          </a:prstGeom>
          <a:noFill/>
        </p:spPr>
        <p:txBody>
          <a:bodyPr wrap="square" rtlCol="0">
            <a:spAutoFit/>
          </a:bodyPr>
          <a:lstStyle/>
          <a:p>
            <a:pPr algn="ctr"/>
            <a:r>
              <a:rPr lang="nl-NL" sz="1400" dirty="0">
                <a:solidFill>
                  <a:srgbClr val="034EBD"/>
                </a:solidFill>
              </a:rPr>
              <a:t>Dai La Lama</a:t>
            </a:r>
          </a:p>
        </p:txBody>
      </p:sp>
      <p:sp>
        <p:nvSpPr>
          <p:cNvPr id="9" name="Tekstvak 8">
            <a:extLst>
              <a:ext uri="{FF2B5EF4-FFF2-40B4-BE49-F238E27FC236}">
                <a16:creationId xmlns:a16="http://schemas.microsoft.com/office/drawing/2014/main" id="{45786431-F3D9-4470-B187-13B70DFDD76C}"/>
              </a:ext>
            </a:extLst>
          </p:cNvPr>
          <p:cNvSpPr txBox="1"/>
          <p:nvPr/>
        </p:nvSpPr>
        <p:spPr>
          <a:xfrm>
            <a:off x="5745905" y="6487872"/>
            <a:ext cx="1509063" cy="307777"/>
          </a:xfrm>
          <a:prstGeom prst="rect">
            <a:avLst/>
          </a:prstGeom>
          <a:noFill/>
        </p:spPr>
        <p:txBody>
          <a:bodyPr wrap="square" rtlCol="0">
            <a:spAutoFit/>
          </a:bodyPr>
          <a:lstStyle/>
          <a:p>
            <a:pPr algn="ctr"/>
            <a:r>
              <a:rPr lang="nl-NL" sz="1400" dirty="0">
                <a:solidFill>
                  <a:srgbClr val="034EBD"/>
                </a:solidFill>
              </a:rPr>
              <a:t>Leonardo da Vinci</a:t>
            </a:r>
          </a:p>
        </p:txBody>
      </p:sp>
      <p:pic>
        <p:nvPicPr>
          <p:cNvPr id="5124" name="Picture 4" descr="MAVENISE: Marco Polo (Venise 1254-Venise 1324) suite">
            <a:extLst>
              <a:ext uri="{FF2B5EF4-FFF2-40B4-BE49-F238E27FC236}">
                <a16:creationId xmlns:a16="http://schemas.microsoft.com/office/drawing/2014/main" id="{4C6B14FF-FEF8-48F3-8392-508FA551A8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553" y="4427025"/>
            <a:ext cx="1881478" cy="2060848"/>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4D71E0F7-8EA1-42E4-890D-2EC59C563954}"/>
              </a:ext>
            </a:extLst>
          </p:cNvPr>
          <p:cNvSpPr txBox="1"/>
          <p:nvPr/>
        </p:nvSpPr>
        <p:spPr>
          <a:xfrm>
            <a:off x="169552" y="6487873"/>
            <a:ext cx="1881477" cy="307777"/>
          </a:xfrm>
          <a:prstGeom prst="rect">
            <a:avLst/>
          </a:prstGeom>
          <a:noFill/>
        </p:spPr>
        <p:txBody>
          <a:bodyPr wrap="square" rtlCol="0">
            <a:spAutoFit/>
          </a:bodyPr>
          <a:lstStyle/>
          <a:p>
            <a:pPr algn="ctr"/>
            <a:r>
              <a:rPr lang="nl-NL" sz="1400" dirty="0">
                <a:solidFill>
                  <a:srgbClr val="034EBD"/>
                </a:solidFill>
              </a:rPr>
              <a:t>Marco Polo</a:t>
            </a:r>
          </a:p>
        </p:txBody>
      </p:sp>
      <p:pic>
        <p:nvPicPr>
          <p:cNvPr id="5126" name="Picture 6" descr="Beatrix der Nederlanden - Wikipedia">
            <a:extLst>
              <a:ext uri="{FF2B5EF4-FFF2-40B4-BE49-F238E27FC236}">
                <a16:creationId xmlns:a16="http://schemas.microsoft.com/office/drawing/2014/main" id="{53D78FEF-A384-41B5-BBC4-3144DEBCB41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30664" y="4427025"/>
            <a:ext cx="1674360" cy="2060849"/>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0F04A557-8FF2-4387-A278-25EB3F6FAAE2}"/>
              </a:ext>
            </a:extLst>
          </p:cNvPr>
          <p:cNvSpPr txBox="1"/>
          <p:nvPr/>
        </p:nvSpPr>
        <p:spPr>
          <a:xfrm>
            <a:off x="2330664" y="6472483"/>
            <a:ext cx="1593264" cy="307777"/>
          </a:xfrm>
          <a:prstGeom prst="rect">
            <a:avLst/>
          </a:prstGeom>
          <a:noFill/>
        </p:spPr>
        <p:txBody>
          <a:bodyPr wrap="square" rtlCol="0">
            <a:spAutoFit/>
          </a:bodyPr>
          <a:lstStyle/>
          <a:p>
            <a:pPr algn="ctr"/>
            <a:r>
              <a:rPr lang="nl-NL" sz="1400" dirty="0">
                <a:solidFill>
                  <a:srgbClr val="034EBD"/>
                </a:solidFill>
              </a:rPr>
              <a:t>Princes Beatrix</a:t>
            </a:r>
          </a:p>
        </p:txBody>
      </p:sp>
      <p:pic>
        <p:nvPicPr>
          <p:cNvPr id="5128" name="Picture 8" descr="File:Charles Darwin photograph by Herbert Rose Barraud ...">
            <a:extLst>
              <a:ext uri="{FF2B5EF4-FFF2-40B4-BE49-F238E27FC236}">
                <a16:creationId xmlns:a16="http://schemas.microsoft.com/office/drawing/2014/main" id="{1AC59BBA-9040-48F0-A71F-3D80AC444FF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03561" y="4416359"/>
            <a:ext cx="1509063" cy="2061580"/>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a:extLst>
              <a:ext uri="{FF2B5EF4-FFF2-40B4-BE49-F238E27FC236}">
                <a16:creationId xmlns:a16="http://schemas.microsoft.com/office/drawing/2014/main" id="{22E15923-A846-49A9-B808-9CC9130CC93F}"/>
              </a:ext>
            </a:extLst>
          </p:cNvPr>
          <p:cNvSpPr txBox="1"/>
          <p:nvPr/>
        </p:nvSpPr>
        <p:spPr>
          <a:xfrm>
            <a:off x="4119360" y="6487872"/>
            <a:ext cx="1593264" cy="307777"/>
          </a:xfrm>
          <a:prstGeom prst="rect">
            <a:avLst/>
          </a:prstGeom>
          <a:noFill/>
        </p:spPr>
        <p:txBody>
          <a:bodyPr wrap="square" rtlCol="0">
            <a:spAutoFit/>
          </a:bodyPr>
          <a:lstStyle/>
          <a:p>
            <a:pPr algn="ctr"/>
            <a:r>
              <a:rPr lang="nl-NL" sz="1400" dirty="0">
                <a:solidFill>
                  <a:srgbClr val="034EBD"/>
                </a:solidFill>
              </a:rPr>
              <a:t>Charles Darwin</a:t>
            </a:r>
          </a:p>
        </p:txBody>
      </p:sp>
      <p:pic>
        <p:nvPicPr>
          <p:cNvPr id="5130" name="Picture 10" descr="“Growth below zero”: in memory of Sicco Mansholt">
            <a:extLst>
              <a:ext uri="{FF2B5EF4-FFF2-40B4-BE49-F238E27FC236}">
                <a16:creationId xmlns:a16="http://schemas.microsoft.com/office/drawing/2014/main" id="{92D9D146-63B7-4DD2-BF4E-8ED497D2CC0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64167" y="4427025"/>
            <a:ext cx="1469929" cy="2055179"/>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3B20AB20-634D-4F73-B81F-446964AED317}"/>
              </a:ext>
            </a:extLst>
          </p:cNvPr>
          <p:cNvSpPr txBox="1"/>
          <p:nvPr/>
        </p:nvSpPr>
        <p:spPr>
          <a:xfrm>
            <a:off x="7271872" y="6487872"/>
            <a:ext cx="1509063" cy="307777"/>
          </a:xfrm>
          <a:prstGeom prst="rect">
            <a:avLst/>
          </a:prstGeom>
          <a:noFill/>
        </p:spPr>
        <p:txBody>
          <a:bodyPr wrap="square" rtlCol="0">
            <a:spAutoFit/>
          </a:bodyPr>
          <a:lstStyle/>
          <a:p>
            <a:pPr algn="ctr"/>
            <a:r>
              <a:rPr lang="nl-NL" sz="1400" dirty="0" err="1">
                <a:solidFill>
                  <a:srgbClr val="034EBD"/>
                </a:solidFill>
              </a:rPr>
              <a:t>Sicco</a:t>
            </a:r>
            <a:r>
              <a:rPr lang="nl-NL" sz="1400" dirty="0">
                <a:solidFill>
                  <a:srgbClr val="034EBD"/>
                </a:solidFill>
              </a:rPr>
              <a:t> Mansholt</a:t>
            </a:r>
          </a:p>
        </p:txBody>
      </p:sp>
      <p:pic>
        <p:nvPicPr>
          <p:cNvPr id="5132" name="Picture 12">
            <a:extLst>
              <a:ext uri="{FF2B5EF4-FFF2-40B4-BE49-F238E27FC236}">
                <a16:creationId xmlns:a16="http://schemas.microsoft.com/office/drawing/2014/main" id="{1096242E-E8C0-4468-A176-8534100E34A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08187" y="2391356"/>
            <a:ext cx="1665327" cy="1719880"/>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18">
            <a:extLst>
              <a:ext uri="{FF2B5EF4-FFF2-40B4-BE49-F238E27FC236}">
                <a16:creationId xmlns:a16="http://schemas.microsoft.com/office/drawing/2014/main" id="{301ACA90-835D-4F11-9EAC-7DB7ACF32CB8}"/>
              </a:ext>
            </a:extLst>
          </p:cNvPr>
          <p:cNvSpPr txBox="1"/>
          <p:nvPr/>
        </p:nvSpPr>
        <p:spPr>
          <a:xfrm>
            <a:off x="7482541" y="4064695"/>
            <a:ext cx="1665326" cy="307777"/>
          </a:xfrm>
          <a:prstGeom prst="rect">
            <a:avLst/>
          </a:prstGeom>
          <a:noFill/>
        </p:spPr>
        <p:txBody>
          <a:bodyPr wrap="square" rtlCol="0">
            <a:spAutoFit/>
          </a:bodyPr>
          <a:lstStyle/>
          <a:p>
            <a:pPr algn="ctr"/>
            <a:r>
              <a:rPr lang="nl-NL" sz="1400" dirty="0">
                <a:solidFill>
                  <a:srgbClr val="034EBD"/>
                </a:solidFill>
              </a:rPr>
              <a:t>Jezus van Nazareth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0-#ppt_w/2"/>
                                          </p:val>
                                        </p:tav>
                                        <p:tav tm="100000">
                                          <p:val>
                                            <p:strVal val="#ppt_x"/>
                                          </p:val>
                                        </p:tav>
                                      </p:tavLst>
                                    </p:anim>
                                    <p:anim calcmode="lin" valueType="num">
                                      <p:cBhvr additive="base">
                                        <p:cTn id="5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5936" y="0"/>
            <a:ext cx="5148064" cy="6858000"/>
          </a:xfrm>
          <a:prstGeom prst="rect">
            <a:avLst/>
          </a:prstGeom>
          <a:noFill/>
        </p:spPr>
      </p:pic>
      <p:pic>
        <p:nvPicPr>
          <p:cNvPr id="3" name="Afbeelding 2"/>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995936" cy="908720"/>
          </a:xfrm>
          <a:prstGeom prst="rect">
            <a:avLst/>
          </a:prstGeom>
          <a:noFill/>
        </p:spPr>
      </p:pic>
      <p:pic>
        <p:nvPicPr>
          <p:cNvPr id="4" name="Afbeelding 3"/>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980728"/>
            <a:ext cx="3995936" cy="504056"/>
          </a:xfrm>
          <a:prstGeom prst="rect">
            <a:avLst/>
          </a:prstGeom>
          <a:noFill/>
        </p:spPr>
      </p:pic>
      <p:pic>
        <p:nvPicPr>
          <p:cNvPr id="5" name="Afbeelding 4"/>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28800"/>
            <a:ext cx="3995936" cy="576064"/>
          </a:xfrm>
          <a:prstGeom prst="rect">
            <a:avLst/>
          </a:prstGeom>
          <a:noFill/>
        </p:spPr>
      </p:pic>
      <p:pic>
        <p:nvPicPr>
          <p:cNvPr id="6" name="Afbeelding 5"/>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348880"/>
            <a:ext cx="3995936" cy="576064"/>
          </a:xfrm>
          <a:prstGeom prst="rect">
            <a:avLst/>
          </a:prstGeom>
          <a:noFill/>
        </p:spPr>
      </p:pic>
      <p:pic>
        <p:nvPicPr>
          <p:cNvPr id="7" name="Afbeelding 6"/>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2996952"/>
            <a:ext cx="3995936" cy="576064"/>
          </a:xfrm>
          <a:prstGeom prst="rect">
            <a:avLst/>
          </a:prstGeom>
          <a:noFill/>
        </p:spPr>
      </p:pic>
      <p:pic>
        <p:nvPicPr>
          <p:cNvPr id="8" name="Afbeelding 7"/>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3645024"/>
            <a:ext cx="3995936" cy="864096"/>
          </a:xfrm>
          <a:prstGeom prst="rect">
            <a:avLst/>
          </a:prstGeom>
          <a:noFill/>
        </p:spPr>
      </p:pic>
      <p:pic>
        <p:nvPicPr>
          <p:cNvPr id="9" name="Afbeelding 8"/>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4653136"/>
            <a:ext cx="3995936" cy="864096"/>
          </a:xfrm>
          <a:prstGeom prst="rect">
            <a:avLst/>
          </a:prstGeom>
          <a:noFill/>
        </p:spPr>
      </p:pic>
      <p:pic>
        <p:nvPicPr>
          <p:cNvPr id="10" name="Afbeelding 9"/>
          <p:cNvPicPr/>
          <p:nvPr/>
        </p:nvPicPr>
        <p:blipFill>
          <a:blip r:embed="rId10" cstate="email">
            <a:extLst>
              <a:ext uri="{28A0092B-C50C-407E-A947-70E740481C1C}">
                <a14:useLocalDpi xmlns:a14="http://schemas.microsoft.com/office/drawing/2010/main"/>
              </a:ext>
            </a:extLst>
          </a:blip>
          <a:srcRect/>
          <a:stretch>
            <a:fillRect/>
          </a:stretch>
        </p:blipFill>
        <p:spPr bwMode="auto">
          <a:xfrm>
            <a:off x="0" y="5661248"/>
            <a:ext cx="3995936" cy="1196752"/>
          </a:xfrm>
          <a:prstGeom prst="rect">
            <a:avLst/>
          </a:prstGeom>
          <a:noFill/>
        </p:spPr>
      </p:pic>
      <p:sp>
        <p:nvSpPr>
          <p:cNvPr id="11" name="Rechthoek 10">
            <a:extLst>
              <a:ext uri="{FF2B5EF4-FFF2-40B4-BE49-F238E27FC236}">
                <a16:creationId xmlns:a16="http://schemas.microsoft.com/office/drawing/2014/main" id="{5C2699A3-52DE-4FE2-9AD4-12DF6727B973}"/>
              </a:ext>
            </a:extLst>
          </p:cNvPr>
          <p:cNvSpPr/>
          <p:nvPr/>
        </p:nvSpPr>
        <p:spPr>
          <a:xfrm>
            <a:off x="8725279" y="6487873"/>
            <a:ext cx="255199" cy="276999"/>
          </a:xfrm>
          <a:prstGeom prst="rect">
            <a:avLst/>
          </a:prstGeom>
          <a:noFill/>
        </p:spPr>
        <p:txBody>
          <a:bodyPr wrap="none" lIns="91440" tIns="45720" rIns="91440" bIns="45720">
            <a:spAutoFit/>
          </a:bodyPr>
          <a:lstStyle/>
          <a:p>
            <a:pPr algn="ctr"/>
            <a:r>
              <a:rPr lang="nl-NL" sz="1200" dirty="0">
                <a:ln w="0"/>
                <a:solidFill>
                  <a:schemeClr val="bg1">
                    <a:lumMod val="75000"/>
                  </a:schemeClr>
                </a:solidFill>
                <a:effectLst>
                  <a:outerShdw blurRad="38100" dist="19050" dir="2700000" algn="tl" rotWithShape="0">
                    <a:schemeClr val="dk1">
                      <a:alpha val="40000"/>
                    </a:schemeClr>
                  </a:outerShdw>
                </a:effectLst>
              </a:rPr>
              <a:t>S</a:t>
            </a:r>
            <a:endParaRPr lang="nl-NL" sz="1200" b="0" cap="none" spc="0" dirty="0">
              <a:ln w="0"/>
              <a:solidFill>
                <a:schemeClr val="bg1">
                  <a:lumMod val="75000"/>
                </a:schemeClr>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0-#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3DA8223-7BC9-4463-AD3A-9A0DD1651932}"/>
              </a:ext>
            </a:extLst>
          </p:cNvPr>
          <p:cNvSpPr txBox="1"/>
          <p:nvPr/>
        </p:nvSpPr>
        <p:spPr>
          <a:xfrm>
            <a:off x="827584" y="188640"/>
            <a:ext cx="7776864" cy="646331"/>
          </a:xfrm>
          <a:prstGeom prst="rect">
            <a:avLst/>
          </a:prstGeom>
          <a:noFill/>
        </p:spPr>
        <p:txBody>
          <a:bodyPr wrap="square" rtlCol="0">
            <a:spAutoFit/>
          </a:bodyPr>
          <a:lstStyle/>
          <a:p>
            <a:r>
              <a:rPr lang="nl-NL" sz="3600" dirty="0">
                <a:solidFill>
                  <a:srgbClr val="0000FF"/>
                </a:solidFill>
              </a:rPr>
              <a:t>Eén woord ter afsluiting voor vanavond</a:t>
            </a:r>
          </a:p>
        </p:txBody>
      </p:sp>
      <p:sp>
        <p:nvSpPr>
          <p:cNvPr id="3" name="Tekstvak 2">
            <a:extLst>
              <a:ext uri="{FF2B5EF4-FFF2-40B4-BE49-F238E27FC236}">
                <a16:creationId xmlns:a16="http://schemas.microsoft.com/office/drawing/2014/main" id="{319D02BE-9AB0-4A7E-86B0-A5A14B105931}"/>
              </a:ext>
            </a:extLst>
          </p:cNvPr>
          <p:cNvSpPr txBox="1"/>
          <p:nvPr/>
        </p:nvSpPr>
        <p:spPr>
          <a:xfrm>
            <a:off x="1619672" y="4509120"/>
            <a:ext cx="6605433" cy="1964512"/>
          </a:xfrm>
          <a:prstGeom prst="rect">
            <a:avLst/>
          </a:prstGeom>
          <a:noFill/>
        </p:spPr>
        <p:txBody>
          <a:bodyPr wrap="square" rtlCol="0">
            <a:spAutoFit/>
          </a:bodyPr>
          <a:lstStyle/>
          <a:p>
            <a:pPr>
              <a:lnSpc>
                <a:spcPct val="150000"/>
              </a:lnSpc>
            </a:pPr>
            <a:r>
              <a:rPr lang="nl-NL" sz="2800" dirty="0">
                <a:solidFill>
                  <a:srgbClr val="0000FF"/>
                </a:solidFill>
              </a:rPr>
              <a:t>Ik ben ………. (naam) </a:t>
            </a:r>
          </a:p>
          <a:p>
            <a:pPr>
              <a:lnSpc>
                <a:spcPct val="150000"/>
              </a:lnSpc>
            </a:pPr>
            <a:r>
              <a:rPr lang="nl-NL" sz="2800" dirty="0">
                <a:solidFill>
                  <a:srgbClr val="0000FF"/>
                </a:solidFill>
              </a:rPr>
              <a:t>Wat ik nog beter wil leren is……….</a:t>
            </a:r>
          </a:p>
          <a:p>
            <a:pPr>
              <a:lnSpc>
                <a:spcPct val="150000"/>
              </a:lnSpc>
            </a:pPr>
            <a:r>
              <a:rPr lang="nl-NL" sz="2800" dirty="0">
                <a:solidFill>
                  <a:srgbClr val="0000FF"/>
                </a:solidFill>
              </a:rPr>
              <a:t>Mijn eerste stap is …………..</a:t>
            </a:r>
          </a:p>
        </p:txBody>
      </p:sp>
      <p:pic>
        <p:nvPicPr>
          <p:cNvPr id="1026" name="Picture 2">
            <a:extLst>
              <a:ext uri="{FF2B5EF4-FFF2-40B4-BE49-F238E27FC236}">
                <a16:creationId xmlns:a16="http://schemas.microsoft.com/office/drawing/2014/main" id="{11E9EFCD-4E0F-4535-99BB-8D08F61927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39178"/>
            <a:ext cx="9144000" cy="339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B4925AB-9CBB-440D-B05A-4ECA0DFFDB24}"/>
              </a:ext>
            </a:extLst>
          </p:cNvPr>
          <p:cNvSpPr txBox="1"/>
          <p:nvPr/>
        </p:nvSpPr>
        <p:spPr>
          <a:xfrm>
            <a:off x="0" y="-106236"/>
            <a:ext cx="5421677" cy="1107996"/>
          </a:xfrm>
          <a:prstGeom prst="rect">
            <a:avLst/>
          </a:prstGeom>
          <a:noFill/>
        </p:spPr>
        <p:txBody>
          <a:bodyPr wrap="none" rtlCol="0">
            <a:spAutoFit/>
          </a:bodyPr>
          <a:lstStyle/>
          <a:p>
            <a:r>
              <a:rPr lang="nl-NL" sz="6600" dirty="0">
                <a:solidFill>
                  <a:srgbClr val="0000FF"/>
                </a:solidFill>
              </a:rPr>
              <a:t>Het onbewuste</a:t>
            </a:r>
          </a:p>
        </p:txBody>
      </p:sp>
      <p:pic>
        <p:nvPicPr>
          <p:cNvPr id="1026" name="Picture 2" descr="Het ik en het onbewuste - C.G. Jung, A.M. Meerlo - (ISBN ...">
            <a:extLst>
              <a:ext uri="{FF2B5EF4-FFF2-40B4-BE49-F238E27FC236}">
                <a16:creationId xmlns:a16="http://schemas.microsoft.com/office/drawing/2014/main" id="{F5870B3B-4517-4AD4-A379-D858214681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6096" y="0"/>
            <a:ext cx="3707904" cy="585458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AA2E13A3-14A7-45B5-A8DB-6BE9CF65630E}"/>
              </a:ext>
            </a:extLst>
          </p:cNvPr>
          <p:cNvSpPr txBox="1"/>
          <p:nvPr/>
        </p:nvSpPr>
        <p:spPr>
          <a:xfrm>
            <a:off x="2267744" y="5993525"/>
            <a:ext cx="5204245" cy="830997"/>
          </a:xfrm>
          <a:prstGeom prst="rect">
            <a:avLst/>
          </a:prstGeom>
          <a:noFill/>
        </p:spPr>
        <p:txBody>
          <a:bodyPr wrap="none" rtlCol="0">
            <a:spAutoFit/>
          </a:bodyPr>
          <a:lstStyle/>
          <a:p>
            <a:r>
              <a:rPr lang="nl-NL" sz="2400" dirty="0">
                <a:solidFill>
                  <a:srgbClr val="0000FF"/>
                </a:solidFill>
              </a:rPr>
              <a:t>Welke dingen doe je (vooral) onbewust?</a:t>
            </a:r>
          </a:p>
          <a:p>
            <a:r>
              <a:rPr lang="nl-NL" sz="2400" dirty="0">
                <a:solidFill>
                  <a:srgbClr val="0000FF"/>
                </a:solidFill>
              </a:rPr>
              <a:t>Maak er een lijstje van.</a:t>
            </a:r>
          </a:p>
        </p:txBody>
      </p:sp>
      <p:grpSp>
        <p:nvGrpSpPr>
          <p:cNvPr id="6" name="Groep 5">
            <a:extLst>
              <a:ext uri="{FF2B5EF4-FFF2-40B4-BE49-F238E27FC236}">
                <a16:creationId xmlns:a16="http://schemas.microsoft.com/office/drawing/2014/main" id="{AE0E7456-1336-4A42-6A16-FA22B0F6A949}"/>
              </a:ext>
            </a:extLst>
          </p:cNvPr>
          <p:cNvGrpSpPr/>
          <p:nvPr/>
        </p:nvGrpSpPr>
        <p:grpSpPr>
          <a:xfrm>
            <a:off x="250858" y="1001760"/>
            <a:ext cx="3097006" cy="4668600"/>
            <a:chOff x="5974986" y="1013195"/>
            <a:chExt cx="3097006" cy="4668600"/>
          </a:xfrm>
        </p:grpSpPr>
        <p:pic>
          <p:nvPicPr>
            <p:cNvPr id="4" name="Picture 2">
              <a:extLst>
                <a:ext uri="{FF2B5EF4-FFF2-40B4-BE49-F238E27FC236}">
                  <a16:creationId xmlns:a16="http://schemas.microsoft.com/office/drawing/2014/main" id="{81751804-7D3C-18A6-9D97-D1EF8EF3F9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5974986" y="1013195"/>
              <a:ext cx="3097006" cy="4299268"/>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E0B3F23-5833-1446-693F-C14D56BEB9C5}"/>
                </a:ext>
              </a:extLst>
            </p:cNvPr>
            <p:cNvSpPr txBox="1"/>
            <p:nvPr/>
          </p:nvSpPr>
          <p:spPr>
            <a:xfrm>
              <a:off x="5989405" y="5312463"/>
              <a:ext cx="2889317" cy="369332"/>
            </a:xfrm>
            <a:prstGeom prst="rect">
              <a:avLst/>
            </a:prstGeom>
            <a:noFill/>
          </p:spPr>
          <p:txBody>
            <a:bodyPr wrap="none" rtlCol="0">
              <a:spAutoFit/>
            </a:bodyPr>
            <a:lstStyle/>
            <a:p>
              <a:r>
                <a:rPr lang="nl-NL" dirty="0">
                  <a:solidFill>
                    <a:srgbClr val="0000FF"/>
                  </a:solidFill>
                </a:rPr>
                <a:t>Carl Gustav Jung 1875 - 1961</a:t>
              </a:r>
            </a:p>
          </p:txBody>
        </p:sp>
      </p:grpSp>
    </p:spTree>
    <p:extLst>
      <p:ext uri="{BB962C8B-B14F-4D97-AF65-F5344CB8AC3E}">
        <p14:creationId xmlns:p14="http://schemas.microsoft.com/office/powerpoint/2010/main" val="40101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0-#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B4925AB-9CBB-440D-B05A-4ECA0DFFDB24}"/>
              </a:ext>
            </a:extLst>
          </p:cNvPr>
          <p:cNvSpPr txBox="1"/>
          <p:nvPr/>
        </p:nvSpPr>
        <p:spPr>
          <a:xfrm>
            <a:off x="0" y="-106236"/>
            <a:ext cx="5421677" cy="1107996"/>
          </a:xfrm>
          <a:prstGeom prst="rect">
            <a:avLst/>
          </a:prstGeom>
          <a:noFill/>
        </p:spPr>
        <p:txBody>
          <a:bodyPr wrap="none" rtlCol="0">
            <a:spAutoFit/>
          </a:bodyPr>
          <a:lstStyle/>
          <a:p>
            <a:r>
              <a:rPr lang="nl-NL" sz="6600" dirty="0">
                <a:solidFill>
                  <a:srgbClr val="0000FF"/>
                </a:solidFill>
              </a:rPr>
              <a:t>Het onbewuste</a:t>
            </a:r>
          </a:p>
        </p:txBody>
      </p:sp>
      <p:pic>
        <p:nvPicPr>
          <p:cNvPr id="7" name="Picture 2">
            <a:extLst>
              <a:ext uri="{FF2B5EF4-FFF2-40B4-BE49-F238E27FC236}">
                <a16:creationId xmlns:a16="http://schemas.microsoft.com/office/drawing/2014/main" id="{EE18E012-CBDE-DACC-852C-712990A908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21677" y="59878"/>
            <a:ext cx="3743655" cy="4977196"/>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92A3F764-B746-B5A6-D6DF-0ED55728BDB5}"/>
              </a:ext>
            </a:extLst>
          </p:cNvPr>
          <p:cNvSpPr txBox="1"/>
          <p:nvPr/>
        </p:nvSpPr>
        <p:spPr>
          <a:xfrm>
            <a:off x="249684" y="1524025"/>
            <a:ext cx="5328592" cy="1384995"/>
          </a:xfrm>
          <a:prstGeom prst="rect">
            <a:avLst/>
          </a:prstGeom>
          <a:noFill/>
        </p:spPr>
        <p:txBody>
          <a:bodyPr wrap="square" rtlCol="0">
            <a:spAutoFit/>
          </a:bodyPr>
          <a:lstStyle/>
          <a:p>
            <a:r>
              <a:rPr lang="nl-NL" sz="2800" dirty="0">
                <a:solidFill>
                  <a:srgbClr val="0000FF"/>
                </a:solidFill>
              </a:rPr>
              <a:t>We leven in een cultuur, die gelooft dat het meeste van dat wat we doen, we bewust doen.</a:t>
            </a:r>
          </a:p>
        </p:txBody>
      </p:sp>
      <p:sp>
        <p:nvSpPr>
          <p:cNvPr id="9" name="Tekstvak 8">
            <a:extLst>
              <a:ext uri="{FF2B5EF4-FFF2-40B4-BE49-F238E27FC236}">
                <a16:creationId xmlns:a16="http://schemas.microsoft.com/office/drawing/2014/main" id="{0A4CEBD4-37D4-370C-90C1-B933C75CADFE}"/>
              </a:ext>
            </a:extLst>
          </p:cNvPr>
          <p:cNvSpPr txBox="1"/>
          <p:nvPr/>
        </p:nvSpPr>
        <p:spPr>
          <a:xfrm>
            <a:off x="249684" y="3652079"/>
            <a:ext cx="5328592" cy="1384995"/>
          </a:xfrm>
          <a:prstGeom prst="rect">
            <a:avLst/>
          </a:prstGeom>
          <a:noFill/>
        </p:spPr>
        <p:txBody>
          <a:bodyPr wrap="square" rtlCol="0">
            <a:spAutoFit/>
          </a:bodyPr>
          <a:lstStyle/>
          <a:p>
            <a:r>
              <a:rPr lang="nl-NL" sz="2800" dirty="0">
                <a:solidFill>
                  <a:srgbClr val="0000FF"/>
                </a:solidFill>
              </a:rPr>
              <a:t>Verreweg het meeste van wat we doen en wat we het beste doen, doe we echter onbewust. </a:t>
            </a:r>
          </a:p>
        </p:txBody>
      </p:sp>
      <p:sp>
        <p:nvSpPr>
          <p:cNvPr id="10" name="Tekstvak 9">
            <a:extLst>
              <a:ext uri="{FF2B5EF4-FFF2-40B4-BE49-F238E27FC236}">
                <a16:creationId xmlns:a16="http://schemas.microsoft.com/office/drawing/2014/main" id="{CEA63C17-69F3-863B-DCB3-434FCD5D6BE8}"/>
              </a:ext>
            </a:extLst>
          </p:cNvPr>
          <p:cNvSpPr txBox="1"/>
          <p:nvPr/>
        </p:nvSpPr>
        <p:spPr>
          <a:xfrm>
            <a:off x="249684" y="5456884"/>
            <a:ext cx="5328592" cy="369332"/>
          </a:xfrm>
          <a:prstGeom prst="rect">
            <a:avLst/>
          </a:prstGeom>
          <a:noFill/>
        </p:spPr>
        <p:txBody>
          <a:bodyPr wrap="square" rtlCol="0">
            <a:spAutoFit/>
          </a:bodyPr>
          <a:lstStyle/>
          <a:p>
            <a:r>
              <a:rPr lang="nl-NL" i="1" dirty="0">
                <a:solidFill>
                  <a:srgbClr val="0000FF"/>
                </a:solidFill>
              </a:rPr>
              <a:t>John Grinder (1940) medeontwikkelaar van NLP)</a:t>
            </a:r>
          </a:p>
        </p:txBody>
      </p:sp>
    </p:spTree>
    <p:extLst>
      <p:ext uri="{BB962C8B-B14F-4D97-AF65-F5344CB8AC3E}">
        <p14:creationId xmlns:p14="http://schemas.microsoft.com/office/powerpoint/2010/main" val="47954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Elephant Rider Animal-640x1136 wallpapers.jpg"/>
          <p:cNvPicPr/>
          <p:nvPr/>
        </p:nvPicPr>
        <p:blipFill>
          <a:blip r:embed="rId2" cstate="email">
            <a:extLst>
              <a:ext uri="{28A0092B-C50C-407E-A947-70E740481C1C}">
                <a14:useLocalDpi xmlns:a14="http://schemas.microsoft.com/office/drawing/2010/main"/>
              </a:ext>
            </a:extLst>
          </a:blip>
          <a:stretch>
            <a:fillRect/>
          </a:stretch>
        </p:blipFill>
        <p:spPr>
          <a:xfrm>
            <a:off x="4283968" y="0"/>
            <a:ext cx="4896544" cy="6858000"/>
          </a:xfrm>
          <a:prstGeom prst="rect">
            <a:avLst/>
          </a:prstGeom>
        </p:spPr>
      </p:pic>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37891" name="Rectangle 3"/>
          <p:cNvSpPr>
            <a:spLocks noChangeArrowheads="1"/>
          </p:cNvSpPr>
          <p:nvPr/>
        </p:nvSpPr>
        <p:spPr bwMode="auto">
          <a:xfrm>
            <a:off x="144016" y="2490328"/>
            <a:ext cx="399593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Als de berijder een duidelijke boodschap doorgeeft aan de olifant, gaat deze de weg die het bewuste wil.</a:t>
            </a:r>
          </a:p>
        </p:txBody>
      </p:sp>
      <p:sp>
        <p:nvSpPr>
          <p:cNvPr id="5" name="Rectangle 3"/>
          <p:cNvSpPr>
            <a:spLocks noChangeArrowheads="1"/>
          </p:cNvSpPr>
          <p:nvPr/>
        </p:nvSpPr>
        <p:spPr bwMode="auto">
          <a:xfrm>
            <a:off x="6876256" y="188640"/>
            <a:ext cx="129614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dirty="0">
                <a:ln>
                  <a:noFill/>
                </a:ln>
                <a:solidFill>
                  <a:schemeClr val="bg1"/>
                </a:solidFill>
                <a:effectLst/>
                <a:latin typeface="Arial" pitchFamily="34" charset="0"/>
                <a:ea typeface="Times New Roman" pitchFamily="18" charset="0"/>
                <a:cs typeface="Times New Roman" pitchFamily="18" charset="0"/>
              </a:rPr>
              <a:t>bewuste </a:t>
            </a:r>
          </a:p>
        </p:txBody>
      </p:sp>
      <p:sp>
        <p:nvSpPr>
          <p:cNvPr id="6" name="Rechthoek 5"/>
          <p:cNvSpPr/>
          <p:nvPr/>
        </p:nvSpPr>
        <p:spPr>
          <a:xfrm>
            <a:off x="6084168" y="2348880"/>
            <a:ext cx="1390124" cy="369332"/>
          </a:xfrm>
          <a:prstGeom prst="rect">
            <a:avLst/>
          </a:prstGeom>
        </p:spPr>
        <p:txBody>
          <a:bodyPr wrap="none">
            <a:spAutoFit/>
          </a:bodyPr>
          <a:lstStyle/>
          <a:p>
            <a:r>
              <a:rPr lang="nl-NL" b="1" dirty="0">
                <a:solidFill>
                  <a:schemeClr val="bg1"/>
                </a:solidFill>
                <a:latin typeface="Arial" pitchFamily="34" charset="0"/>
                <a:ea typeface="Times New Roman" pitchFamily="18" charset="0"/>
                <a:cs typeface="Times New Roman" pitchFamily="18" charset="0"/>
              </a:rPr>
              <a:t>onbewuste</a:t>
            </a:r>
            <a:endParaRPr lang="nl-NL" dirty="0">
              <a:solidFill>
                <a:schemeClr val="bg1"/>
              </a:solidFill>
            </a:endParaRPr>
          </a:p>
        </p:txBody>
      </p:sp>
      <p:sp>
        <p:nvSpPr>
          <p:cNvPr id="7" name="Rectangle 3"/>
          <p:cNvSpPr>
            <a:spLocks noChangeArrowheads="1"/>
          </p:cNvSpPr>
          <p:nvPr/>
        </p:nvSpPr>
        <p:spPr bwMode="auto">
          <a:xfrm>
            <a:off x="144016" y="4365103"/>
            <a:ext cx="399593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De olifant vermijdt gevaar, zoals het onbewuste ook doet.</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8" name="Rechthoek 7"/>
          <p:cNvSpPr/>
          <p:nvPr/>
        </p:nvSpPr>
        <p:spPr>
          <a:xfrm>
            <a:off x="0" y="0"/>
            <a:ext cx="3888432" cy="1938992"/>
          </a:xfrm>
          <a:prstGeom prst="rect">
            <a:avLst/>
          </a:prstGeom>
        </p:spPr>
        <p:txBody>
          <a:bodyPr wrap="square">
            <a:spAutoFit/>
          </a:bodyPr>
          <a:lstStyle/>
          <a:p>
            <a:pPr lvl="0" fontAlgn="base">
              <a:spcBef>
                <a:spcPct val="0"/>
              </a:spcBef>
              <a:spcAft>
                <a:spcPct val="0"/>
              </a:spcAft>
            </a:pPr>
            <a:r>
              <a:rPr lang="nl-NL" sz="4000" b="1" dirty="0">
                <a:solidFill>
                  <a:srgbClr val="0000FF"/>
                </a:solidFill>
                <a:latin typeface="Arial" pitchFamily="34" charset="0"/>
                <a:ea typeface="MS Mincho" pitchFamily="49" charset="-128"/>
                <a:cs typeface="Times New Roman" pitchFamily="18" charset="0"/>
              </a:rPr>
              <a:t>De functies van het onbewuste</a:t>
            </a:r>
            <a:endParaRPr lang="nl-NL" sz="1400" dirty="0">
              <a:solidFill>
                <a:srgbClr val="0000FF"/>
              </a:solidFill>
              <a:latin typeface="Arial" pitchFamily="34" charset="0"/>
              <a:cs typeface="Arial" pitchFamily="34" charset="0"/>
            </a:endParaRPr>
          </a:p>
        </p:txBody>
      </p:sp>
      <p:sp>
        <p:nvSpPr>
          <p:cNvPr id="10" name="Tekstvak 9">
            <a:extLst>
              <a:ext uri="{FF2B5EF4-FFF2-40B4-BE49-F238E27FC236}">
                <a16:creationId xmlns:a16="http://schemas.microsoft.com/office/drawing/2014/main" id="{1B4D6951-341A-6C44-9C17-E4873B6C0586}"/>
              </a:ext>
            </a:extLst>
          </p:cNvPr>
          <p:cNvSpPr txBox="1"/>
          <p:nvPr/>
        </p:nvSpPr>
        <p:spPr>
          <a:xfrm>
            <a:off x="127101" y="5339063"/>
            <a:ext cx="4155751" cy="1015663"/>
          </a:xfrm>
          <a:prstGeom prst="rect">
            <a:avLst/>
          </a:prstGeom>
          <a:noFill/>
        </p:spPr>
        <p:txBody>
          <a:bodyPr wrap="square">
            <a:spAutoFit/>
          </a:bodyPr>
          <a:lstStyle/>
          <a:p>
            <a:pPr marR="0" lvl="0" algn="l" defTabSz="914400" rtl="0" eaLnBrk="0" fontAlgn="base" latinLnBrk="0" hangingPunct="0">
              <a:spcBef>
                <a:spcPct val="0"/>
              </a:spcBef>
              <a:spcAft>
                <a:spcPct val="0"/>
              </a:spcAft>
              <a:buClrTx/>
              <a:buSzTx/>
              <a:tabLst>
                <a:tab pos="446088" algn="l"/>
              </a:tabLst>
            </a:pPr>
            <a:r>
              <a:rPr kumimoji="0" lang="nl-NL" sz="2000" b="1" i="0" u="none" strike="noStrike" cap="none" normalizeH="0" baseline="0" dirty="0">
                <a:ln>
                  <a:noFill/>
                </a:ln>
                <a:solidFill>
                  <a:srgbClr val="0000FF"/>
                </a:solidFill>
                <a:effectLst/>
                <a:latin typeface="Arial" pitchFamily="34" charset="0"/>
                <a:ea typeface="+mn-ea"/>
                <a:cs typeface="Times New Roman" pitchFamily="18" charset="0"/>
              </a:rPr>
              <a:t>Deze olifant werkt als een dienaar en volgt de instructies op van het bewustzijn.</a:t>
            </a:r>
            <a:endParaRPr kumimoji="0" lang="nl-NL" sz="900" b="1" i="0" u="none" strike="noStrike" cap="none" normalizeH="0" baseline="0" dirty="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gtEl>
                                        <p:attrNameLst>
                                          <p:attrName>style.visibility</p:attrName>
                                        </p:attrNameLst>
                                      </p:cBhvr>
                                      <p:to>
                                        <p:strVal val="visible"/>
                                      </p:to>
                                    </p:set>
                                    <p:anim calcmode="lin" valueType="num">
                                      <p:cBhvr additive="base">
                                        <p:cTn id="19" dur="500" fill="hold"/>
                                        <p:tgtEl>
                                          <p:spTgt spid="37891"/>
                                        </p:tgtEl>
                                        <p:attrNameLst>
                                          <p:attrName>ppt_x</p:attrName>
                                        </p:attrNameLst>
                                      </p:cBhvr>
                                      <p:tavLst>
                                        <p:tav tm="0">
                                          <p:val>
                                            <p:strVal val="0-#ppt_w/2"/>
                                          </p:val>
                                        </p:tav>
                                        <p:tav tm="100000">
                                          <p:val>
                                            <p:strVal val="#ppt_x"/>
                                          </p:val>
                                        </p:tav>
                                      </p:tavLst>
                                    </p:anim>
                                    <p:anim calcmode="lin" valueType="num">
                                      <p:cBhvr additive="base">
                                        <p:cTn id="20"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5" grpId="0"/>
      <p:bldP spid="6"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915816" y="6065913"/>
            <a:ext cx="1666875" cy="792087"/>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400" b="0" i="0" u="none" strike="noStrike" cap="none" normalizeH="0" baseline="0" dirty="0">
                <a:ln>
                  <a:noFill/>
                </a:ln>
                <a:solidFill>
                  <a:srgbClr val="FFFFFF"/>
                </a:solidFill>
                <a:effectLst/>
                <a:latin typeface="Calibri" pitchFamily="34" charset="0"/>
                <a:cs typeface="Arial" pitchFamily="34" charset="0"/>
              </a:rPr>
              <a:t>het </a:t>
            </a:r>
            <a:r>
              <a:rPr kumimoji="0" lang="nl-NL" sz="1600" b="0" i="0" u="none" strike="noStrike" cap="none" normalizeH="0" baseline="0" dirty="0">
                <a:ln>
                  <a:noFill/>
                </a:ln>
                <a:solidFill>
                  <a:srgbClr val="FFFFFF"/>
                </a:solidFill>
                <a:effectLst/>
                <a:latin typeface="Calibri" pitchFamily="34" charset="0"/>
                <a:cs typeface="Arial" pitchFamily="34" charset="0"/>
              </a:rPr>
              <a:t>onbewuste</a:t>
            </a:r>
            <a:r>
              <a:rPr kumimoji="0" lang="nl-NL" sz="1400" b="0" i="0" u="none" strike="noStrike" cap="none" normalizeH="0" baseline="0" dirty="0">
                <a:ln>
                  <a:noFill/>
                </a:ln>
                <a:solidFill>
                  <a:srgbClr val="FFFFFF"/>
                </a:solidFill>
                <a:effectLst/>
                <a:latin typeface="Calibri" pitchFamily="34" charset="0"/>
                <a:cs typeface="Arial" pitchFamily="34" charset="0"/>
              </a:rPr>
              <a:t> verwerkt 11.200.000 bits/sec</a:t>
            </a:r>
            <a:endParaRPr kumimoji="0" lang="nl-NL" sz="2400" b="0" i="0" u="none" strike="noStrike" cap="none" normalizeH="0" baseline="0" dirty="0">
              <a:ln>
                <a:noFill/>
              </a:ln>
              <a:solidFill>
                <a:schemeClr val="tx1"/>
              </a:solidFill>
              <a:effectLst/>
              <a:latin typeface="Arial" pitchFamily="34" charset="0"/>
              <a:cs typeface="Arial" pitchFamily="34" charset="0"/>
            </a:endParaRPr>
          </a:p>
        </p:txBody>
      </p:sp>
      <p:sp>
        <p:nvSpPr>
          <p:cNvPr id="100355" name="Text Box 3"/>
          <p:cNvSpPr txBox="1">
            <a:spLocks noChangeArrowheads="1"/>
          </p:cNvSpPr>
          <p:nvPr/>
        </p:nvSpPr>
        <p:spPr bwMode="auto">
          <a:xfrm>
            <a:off x="6660232" y="6165304"/>
            <a:ext cx="2483768" cy="692696"/>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0" i="0" u="none" strike="noStrike" cap="none" normalizeH="0" baseline="0" dirty="0">
                <a:ln>
                  <a:noFill/>
                </a:ln>
                <a:solidFill>
                  <a:srgbClr val="FFFFFF"/>
                </a:solidFill>
                <a:effectLst/>
                <a:latin typeface="Calibri" pitchFamily="34" charset="0"/>
                <a:cs typeface="Arial" pitchFamily="34" charset="0"/>
              </a:rPr>
              <a:t>het onbewuste = de oceaandiepten</a:t>
            </a:r>
            <a:endParaRPr kumimoji="0" lang="nl-NL" sz="2800" b="0" i="0" u="none" strike="noStrike" cap="none" normalizeH="0" baseline="0" dirty="0">
              <a:ln>
                <a:noFill/>
              </a:ln>
              <a:solidFill>
                <a:schemeClr val="tx1"/>
              </a:solidFill>
              <a:effectLst/>
              <a:latin typeface="Arial" pitchFamily="34" charset="0"/>
              <a:cs typeface="Arial" pitchFamily="34" charset="0"/>
            </a:endParaRPr>
          </a:p>
        </p:txBody>
      </p:sp>
      <p:sp>
        <p:nvSpPr>
          <p:cNvPr id="100356" name="Text Box 4"/>
          <p:cNvSpPr txBox="1">
            <a:spLocks noChangeArrowheads="1"/>
          </p:cNvSpPr>
          <p:nvPr/>
        </p:nvSpPr>
        <p:spPr bwMode="auto">
          <a:xfrm>
            <a:off x="251520" y="5733256"/>
            <a:ext cx="1584176" cy="864096"/>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0" i="0" u="none" strike="noStrike" cap="none" normalizeH="0" baseline="0">
                <a:ln>
                  <a:noFill/>
                </a:ln>
                <a:solidFill>
                  <a:srgbClr val="FFFFFF"/>
                </a:solidFill>
                <a:effectLst/>
                <a:latin typeface="Calibri" pitchFamily="34" charset="0"/>
                <a:cs typeface="Arial" pitchFamily="34" charset="0"/>
              </a:rPr>
              <a:t>het onbewuste = onderwater deel van de ijsberg </a:t>
            </a:r>
            <a:endParaRPr kumimoji="0" lang="nl-NL" sz="2800" b="0" i="0" u="none" strike="noStrike" cap="none" normalizeH="0" baseline="0">
              <a:ln>
                <a:noFill/>
              </a:ln>
              <a:solidFill>
                <a:schemeClr val="tx1"/>
              </a:solidFill>
              <a:effectLst/>
              <a:latin typeface="Arial" pitchFamily="34" charset="0"/>
              <a:cs typeface="Arial" pitchFamily="34" charset="0"/>
            </a:endParaRPr>
          </a:p>
        </p:txBody>
      </p:sp>
      <p:pic>
        <p:nvPicPr>
          <p:cNvPr id="17" name="Afbeelding 16" descr="toetsemnbor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3728" y="3671976"/>
            <a:ext cx="4176464" cy="730452"/>
          </a:xfrm>
          <a:prstGeom prst="rect">
            <a:avLst/>
          </a:prstGeom>
        </p:spPr>
      </p:pic>
      <p:grpSp>
        <p:nvGrpSpPr>
          <p:cNvPr id="2" name="Groep 19"/>
          <p:cNvGrpSpPr/>
          <p:nvPr/>
        </p:nvGrpSpPr>
        <p:grpSpPr>
          <a:xfrm>
            <a:off x="1346396" y="215592"/>
            <a:ext cx="3816424" cy="3384376"/>
            <a:chOff x="1547664" y="0"/>
            <a:chExt cx="3816424" cy="3384376"/>
          </a:xfrm>
        </p:grpSpPr>
        <p:pic>
          <p:nvPicPr>
            <p:cNvPr id="15" name="Picture 2" descr="http://www.businesskorea.co.kr/sites/default/files/field/image/desktop%20comput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0"/>
              <a:ext cx="3816424" cy="3384376"/>
            </a:xfrm>
            <a:prstGeom prst="rect">
              <a:avLst/>
            </a:prstGeom>
            <a:noFill/>
          </p:spPr>
        </p:pic>
        <p:sp>
          <p:nvSpPr>
            <p:cNvPr id="18" name="Ovaal 17"/>
            <p:cNvSpPr/>
            <p:nvPr/>
          </p:nvSpPr>
          <p:spPr>
            <a:xfrm>
              <a:off x="4139952" y="1124744"/>
              <a:ext cx="21602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 name="Groep 20"/>
          <p:cNvGrpSpPr/>
          <p:nvPr/>
        </p:nvGrpSpPr>
        <p:grpSpPr>
          <a:xfrm>
            <a:off x="0" y="3140968"/>
            <a:ext cx="2090362" cy="3717032"/>
            <a:chOff x="0" y="3140968"/>
            <a:chExt cx="2090362" cy="3717032"/>
          </a:xfrm>
        </p:grpSpPr>
        <p:pic>
          <p:nvPicPr>
            <p:cNvPr id="10242" name="Picture 2" descr="http://www.businesskorea.co.kr/sites/default/files/field/image/desktop%20comput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140968"/>
              <a:ext cx="2090362" cy="3717032"/>
            </a:xfrm>
            <a:prstGeom prst="rect">
              <a:avLst/>
            </a:prstGeom>
            <a:noFill/>
          </p:spPr>
        </p:pic>
        <p:sp>
          <p:nvSpPr>
            <p:cNvPr id="19" name="Ovaal 18"/>
            <p:cNvSpPr/>
            <p:nvPr/>
          </p:nvSpPr>
          <p:spPr>
            <a:xfrm>
              <a:off x="1259632" y="5877272"/>
              <a:ext cx="216024" cy="21602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2" name="Rectangle 3"/>
          <p:cNvSpPr>
            <a:spLocks noChangeArrowheads="1"/>
          </p:cNvSpPr>
          <p:nvPr/>
        </p:nvSpPr>
        <p:spPr bwMode="auto">
          <a:xfrm>
            <a:off x="5220072" y="364014"/>
            <a:ext cx="32403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nl-NL" sz="2400" b="1" dirty="0">
                <a:solidFill>
                  <a:srgbClr val="0000FF"/>
                </a:solidFill>
                <a:latin typeface="Arial" pitchFamily="34" charset="0"/>
                <a:ea typeface="Times New Roman" pitchFamily="18" charset="0"/>
                <a:cs typeface="Times New Roman" pitchFamily="18" charset="0"/>
              </a:rPr>
              <a:t>het b</a:t>
            </a:r>
            <a:r>
              <a:rPr kumimoji="0" lang="nl-NL" sz="24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ewuste:</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interne voorstelling </a:t>
            </a:r>
          </a:p>
        </p:txBody>
      </p:sp>
      <p:sp>
        <p:nvSpPr>
          <p:cNvPr id="23" name="Rechthoek 22"/>
          <p:cNvSpPr/>
          <p:nvPr/>
        </p:nvSpPr>
        <p:spPr>
          <a:xfrm>
            <a:off x="2195736" y="5877272"/>
            <a:ext cx="2117744" cy="461665"/>
          </a:xfrm>
          <a:prstGeom prst="rect">
            <a:avLst/>
          </a:prstGeom>
        </p:spPr>
        <p:txBody>
          <a:bodyPr wrap="square">
            <a:spAutoFit/>
          </a:bodyPr>
          <a:lstStyle/>
          <a:p>
            <a:r>
              <a:rPr lang="nl-NL" sz="2400" b="1" dirty="0">
                <a:solidFill>
                  <a:srgbClr val="0000FF"/>
                </a:solidFill>
                <a:latin typeface="Arial" pitchFamily="34" charset="0"/>
                <a:ea typeface="Times New Roman" pitchFamily="18" charset="0"/>
                <a:cs typeface="Times New Roman" pitchFamily="18" charset="0"/>
              </a:rPr>
              <a:t>onbewuste</a:t>
            </a:r>
            <a:endParaRPr lang="nl-NL" sz="2400" dirty="0">
              <a:solidFill>
                <a:srgbClr val="0000FF"/>
              </a:solidFill>
            </a:endParaRPr>
          </a:p>
        </p:txBody>
      </p:sp>
      <p:sp>
        <p:nvSpPr>
          <p:cNvPr id="24" name="Rechthoek 23"/>
          <p:cNvSpPr/>
          <p:nvPr/>
        </p:nvSpPr>
        <p:spPr>
          <a:xfrm>
            <a:off x="4830522" y="5811411"/>
            <a:ext cx="4176464" cy="830997"/>
          </a:xfrm>
          <a:prstGeom prst="rect">
            <a:avLst/>
          </a:prstGeom>
        </p:spPr>
        <p:txBody>
          <a:bodyPr wrap="square">
            <a:spAutoFit/>
          </a:bodyPr>
          <a:lstStyle/>
          <a:p>
            <a:r>
              <a:rPr lang="nl-NL" sz="2400" b="1" dirty="0">
                <a:solidFill>
                  <a:srgbClr val="0000FF"/>
                </a:solidFill>
                <a:latin typeface="Arial" pitchFamily="34" charset="0"/>
                <a:ea typeface="Times New Roman" pitchFamily="18" charset="0"/>
                <a:cs typeface="Times New Roman" pitchFamily="18" charset="0"/>
              </a:rPr>
              <a:t>de PC verwerkt alles maar onzichtbaar</a:t>
            </a:r>
            <a:endParaRPr lang="nl-NL" sz="2400" dirty="0">
              <a:solidFill>
                <a:srgbClr val="0000FF"/>
              </a:solidFill>
            </a:endParaRPr>
          </a:p>
        </p:txBody>
      </p:sp>
      <p:sp>
        <p:nvSpPr>
          <p:cNvPr id="25" name="Rechthoek 24"/>
          <p:cNvSpPr/>
          <p:nvPr/>
        </p:nvSpPr>
        <p:spPr>
          <a:xfrm>
            <a:off x="5148064" y="1484784"/>
            <a:ext cx="3888432" cy="1200329"/>
          </a:xfrm>
          <a:prstGeom prst="rect">
            <a:avLst/>
          </a:prstGeom>
        </p:spPr>
        <p:txBody>
          <a:bodyPr wrap="square">
            <a:spAutoFit/>
          </a:bodyPr>
          <a:lstStyle/>
          <a:p>
            <a:r>
              <a:rPr lang="nl-NL" sz="2400" b="1" dirty="0">
                <a:solidFill>
                  <a:srgbClr val="0000FF"/>
                </a:solidFill>
                <a:latin typeface="Arial" pitchFamily="34" charset="0"/>
                <a:ea typeface="Times New Roman" pitchFamily="18" charset="0"/>
                <a:cs typeface="Times New Roman" pitchFamily="18" charset="0"/>
              </a:rPr>
              <a:t>het scherm maakt een klein deel van wat in de PC zit zichtbaar</a:t>
            </a:r>
            <a:endParaRPr lang="nl-NL" sz="2400" dirty="0">
              <a:solidFill>
                <a:srgbClr val="0000FF"/>
              </a:solidFill>
            </a:endParaRPr>
          </a:p>
        </p:txBody>
      </p:sp>
      <p:sp>
        <p:nvSpPr>
          <p:cNvPr id="16" name="Rechthoek 15">
            <a:extLst>
              <a:ext uri="{FF2B5EF4-FFF2-40B4-BE49-F238E27FC236}">
                <a16:creationId xmlns:a16="http://schemas.microsoft.com/office/drawing/2014/main" id="{6DCBBCA0-4188-4863-ACC0-765A7A2202E4}"/>
              </a:ext>
            </a:extLst>
          </p:cNvPr>
          <p:cNvSpPr/>
          <p:nvPr/>
        </p:nvSpPr>
        <p:spPr>
          <a:xfrm>
            <a:off x="8694823" y="6487873"/>
            <a:ext cx="316112" cy="276999"/>
          </a:xfrm>
          <a:prstGeom prst="rect">
            <a:avLst/>
          </a:prstGeom>
          <a:noFill/>
        </p:spPr>
        <p:txBody>
          <a:bodyPr wrap="none" lIns="91440" tIns="45720" rIns="91440" bIns="45720">
            <a:spAutoFit/>
          </a:bodyPr>
          <a:lstStyle/>
          <a:p>
            <a:pPr algn="ctr"/>
            <a:r>
              <a:rPr lang="nl-NL" sz="1200" b="0" cap="none" spc="0" dirty="0">
                <a:ln w="0"/>
                <a:solidFill>
                  <a:schemeClr val="bg1">
                    <a:lumMod val="75000"/>
                  </a:schemeClr>
                </a:solidFill>
                <a:effectLst>
                  <a:outerShdw blurRad="38100" dist="19050" dir="2700000" algn="tl" rotWithShape="0">
                    <a:schemeClr val="dk1">
                      <a:alpha val="40000"/>
                    </a:schemeClr>
                  </a:outerShdw>
                </a:effectLst>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81D0756C-136F-B42F-E2A2-F06FBE2A47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3927" y="0"/>
            <a:ext cx="1956905" cy="1715484"/>
          </a:xfrm>
          <a:prstGeom prst="rect">
            <a:avLst/>
          </a:prstGeom>
        </p:spPr>
      </p:pic>
      <p:pic>
        <p:nvPicPr>
          <p:cNvPr id="21" name="Afbeelding 20">
            <a:extLst>
              <a:ext uri="{FF2B5EF4-FFF2-40B4-BE49-F238E27FC236}">
                <a16:creationId xmlns:a16="http://schemas.microsoft.com/office/drawing/2014/main" id="{74580430-FEC3-8785-9618-D555994709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5466" y="1703738"/>
            <a:ext cx="3257143" cy="1085714"/>
          </a:xfrm>
          <a:prstGeom prst="rect">
            <a:avLst/>
          </a:prstGeom>
        </p:spPr>
      </p:pic>
      <p:pic>
        <p:nvPicPr>
          <p:cNvPr id="9" name="Afbeelding 8">
            <a:extLst>
              <a:ext uri="{FF2B5EF4-FFF2-40B4-BE49-F238E27FC236}">
                <a16:creationId xmlns:a16="http://schemas.microsoft.com/office/drawing/2014/main" id="{A41D3111-74D8-02B9-8C0C-5EE21F718C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1784" y="3637588"/>
            <a:ext cx="5366560" cy="1192252"/>
          </a:xfrm>
          <a:prstGeom prst="rect">
            <a:avLst/>
          </a:prstGeom>
        </p:spPr>
      </p:pic>
      <p:pic>
        <p:nvPicPr>
          <p:cNvPr id="13" name="Afbeelding 12">
            <a:extLst>
              <a:ext uri="{FF2B5EF4-FFF2-40B4-BE49-F238E27FC236}">
                <a16:creationId xmlns:a16="http://schemas.microsoft.com/office/drawing/2014/main" id="{A48B40A6-CE8E-F449-06C0-78BF245EE0E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91680" y="4798289"/>
            <a:ext cx="6336704" cy="1000967"/>
          </a:xfrm>
          <a:prstGeom prst="rect">
            <a:avLst/>
          </a:prstGeom>
        </p:spPr>
      </p:pic>
      <p:pic>
        <p:nvPicPr>
          <p:cNvPr id="17" name="Afbeelding 16">
            <a:extLst>
              <a:ext uri="{FF2B5EF4-FFF2-40B4-BE49-F238E27FC236}">
                <a16:creationId xmlns:a16="http://schemas.microsoft.com/office/drawing/2014/main" id="{FFA70DA0-B6AB-4498-5611-6BA15B62CBD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39652" y="5710639"/>
            <a:ext cx="6948772" cy="1000967"/>
          </a:xfrm>
          <a:prstGeom prst="rect">
            <a:avLst/>
          </a:prstGeom>
        </p:spPr>
      </p:pic>
      <p:sp>
        <p:nvSpPr>
          <p:cNvPr id="16" name="Tekstvak 15"/>
          <p:cNvSpPr txBox="1"/>
          <p:nvPr/>
        </p:nvSpPr>
        <p:spPr>
          <a:xfrm>
            <a:off x="0" y="270754"/>
            <a:ext cx="4211960" cy="1015663"/>
          </a:xfrm>
          <a:prstGeom prst="rect">
            <a:avLst/>
          </a:prstGeom>
          <a:noFill/>
        </p:spPr>
        <p:txBody>
          <a:bodyPr wrap="square" rtlCol="0">
            <a:spAutoFit/>
          </a:bodyPr>
          <a:lstStyle/>
          <a:p>
            <a:pPr algn="ctr"/>
            <a:r>
              <a:rPr lang="nl-NL" sz="3000" b="1" dirty="0">
                <a:solidFill>
                  <a:srgbClr val="0000FF"/>
                </a:solidFill>
              </a:rPr>
              <a:t>Bewuste/Onbewuste Neurologische Niveaus</a:t>
            </a:r>
            <a:endParaRPr lang="nl-NL" sz="1350" b="1" dirty="0">
              <a:solidFill>
                <a:srgbClr val="0000FF"/>
              </a:solidFill>
            </a:endParaRPr>
          </a:p>
        </p:txBody>
      </p:sp>
      <p:sp>
        <p:nvSpPr>
          <p:cNvPr id="23" name="Rechthoek 22"/>
          <p:cNvSpPr/>
          <p:nvPr/>
        </p:nvSpPr>
        <p:spPr>
          <a:xfrm>
            <a:off x="0" y="3670172"/>
            <a:ext cx="9144000" cy="3158970"/>
          </a:xfrm>
          <a:prstGeom prst="rect">
            <a:avLst/>
          </a:prstGeom>
          <a:solidFill>
            <a:srgbClr val="DD3333">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200" b="1" dirty="0"/>
              <a:t>bewust</a:t>
            </a:r>
            <a:endParaRPr lang="nl-NL" sz="1350" b="1" dirty="0"/>
          </a:p>
        </p:txBody>
      </p:sp>
      <p:pic>
        <p:nvPicPr>
          <p:cNvPr id="19" name="Afbeelding 18">
            <a:extLst>
              <a:ext uri="{FF2B5EF4-FFF2-40B4-BE49-F238E27FC236}">
                <a16:creationId xmlns:a16="http://schemas.microsoft.com/office/drawing/2014/main" id="{E626EDB5-6D06-5515-BB18-35995F8064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90054" y="2756789"/>
            <a:ext cx="4302225" cy="913383"/>
          </a:xfrm>
          <a:prstGeom prst="rect">
            <a:avLst/>
          </a:prstGeom>
        </p:spPr>
      </p:pic>
      <p:sp>
        <p:nvSpPr>
          <p:cNvPr id="15" name="Rechthoek 14"/>
          <p:cNvSpPr/>
          <p:nvPr/>
        </p:nvSpPr>
        <p:spPr>
          <a:xfrm>
            <a:off x="0" y="-28858"/>
            <a:ext cx="9144000" cy="3699030"/>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200" b="1" dirty="0"/>
              <a:t>onbewust</a:t>
            </a:r>
            <a:endParaRPr lang="nl-NL" sz="135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158984"/>
            <a:ext cx="8676456" cy="44558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indent="-457200" fontAlgn="base">
              <a:lnSpc>
                <a:spcPct val="150000"/>
              </a:lnSpc>
              <a:spcBef>
                <a:spcPct val="0"/>
              </a:spcBef>
              <a:spcAft>
                <a:spcPct val="0"/>
              </a:spcAft>
              <a:buFont typeface="+mj-lt"/>
              <a:buAutoNum type="arabicPeriod"/>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Slaat herinneringen op: </a:t>
            </a:r>
          </a:p>
          <a:p>
            <a:pPr lvl="2" indent="-457200" fontAlgn="base">
              <a:lnSpc>
                <a:spcPct val="150000"/>
              </a:lnSpc>
              <a:spcBef>
                <a:spcPct val="0"/>
              </a:spcBef>
              <a:spcAft>
                <a:spcPct val="0"/>
              </a:spcAft>
              <a:buFont typeface="+mj-lt"/>
              <a:buAutoNum type="alphaLcPeriod"/>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chronologisch en </a:t>
            </a:r>
          </a:p>
          <a:p>
            <a:pPr lvl="2" indent="-457200" fontAlgn="base">
              <a:lnSpc>
                <a:spcPct val="150000"/>
              </a:lnSpc>
              <a:spcBef>
                <a:spcPct val="0"/>
              </a:spcBef>
              <a:spcAft>
                <a:spcPct val="0"/>
              </a:spcAft>
              <a:buFont typeface="+mj-lt"/>
              <a:buAutoNum type="alphaLcPeriod"/>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thematisch</a:t>
            </a:r>
            <a:endParaRPr kumimoji="0" lang="nl-NL" sz="1000" b="0" i="0" u="none" strike="noStrike" cap="none" normalizeH="0" baseline="0" dirty="0">
              <a:ln>
                <a:noFill/>
              </a:ln>
              <a:solidFill>
                <a:srgbClr val="0000FF"/>
              </a:solidFill>
              <a:effectLst/>
              <a:latin typeface="Arial" pitchFamily="34" charset="0"/>
              <a:cs typeface="Arial"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startAt="2"/>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Is het domein van emoties</a:t>
            </a:r>
            <a:endParaRPr kumimoji="0" lang="nl-NL" sz="1000" b="0" i="0" u="none" strike="noStrike" cap="none" normalizeH="0" baseline="0" dirty="0">
              <a:ln>
                <a:noFill/>
              </a:ln>
              <a:solidFill>
                <a:srgbClr val="0000FF"/>
              </a:solidFill>
              <a:effectLst/>
              <a:latin typeface="Arial" pitchFamily="34" charset="0"/>
              <a:cs typeface="Arial"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startAt="2"/>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Bestuurt het lichaam, heeft een blauwdruk van het lichaam</a:t>
            </a:r>
            <a:endParaRPr kumimoji="0" lang="nl-NL" sz="1000" b="0" i="0" u="none" strike="noStrike" cap="none" normalizeH="0" baseline="0" dirty="0">
              <a:ln>
                <a:noFill/>
              </a:ln>
              <a:solidFill>
                <a:srgbClr val="0000FF"/>
              </a:solidFill>
              <a:effectLst/>
              <a:latin typeface="Arial" pitchFamily="34" charset="0"/>
              <a:cs typeface="Arial"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startAt="2"/>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Handhaaft en beschermt het lichaam</a:t>
            </a:r>
            <a:endParaRPr kumimoji="0" lang="nl-NL" sz="1000" b="0" i="0" u="none" strike="noStrike" cap="none" normalizeH="0" baseline="0" dirty="0">
              <a:ln>
                <a:noFill/>
              </a:ln>
              <a:solidFill>
                <a:srgbClr val="0000FF"/>
              </a:solidFill>
              <a:effectLst/>
              <a:latin typeface="Arial" pitchFamily="34" charset="0"/>
              <a:cs typeface="Arial"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startAt="2"/>
              <a:tabLst>
                <a:tab pos="446088" algn="l"/>
              </a:tabLst>
            </a:pPr>
            <a:r>
              <a:rPr kumimoji="0" lang="nl-NL" sz="2400" b="0" i="0" u="none" strike="noStrike" cap="none" normalizeH="0" baseline="0" dirty="0">
                <a:ln>
                  <a:noFill/>
                </a:ln>
                <a:solidFill>
                  <a:srgbClr val="0000FF"/>
                </a:solidFill>
                <a:effectLst/>
                <a:latin typeface="Arial" pitchFamily="34" charset="0"/>
                <a:ea typeface="+mn-ea"/>
                <a:cs typeface="Times New Roman" pitchFamily="18" charset="0"/>
              </a:rPr>
              <a:t>Werkt als een dienaar en volgt de instructies op van het bewustzijn</a:t>
            </a:r>
            <a:endParaRPr kumimoji="0" lang="nl-NL" sz="1000" b="0" i="0" u="none" strike="noStrike" cap="none" normalizeH="0" baseline="0" dirty="0">
              <a:ln>
                <a:noFill/>
              </a:ln>
              <a:solidFill>
                <a:srgbClr val="0000FF"/>
              </a:solidFill>
              <a:effectLst/>
              <a:latin typeface="Arial" pitchFamily="34" charset="0"/>
              <a:cs typeface="Arial" pitchFamily="34" charset="0"/>
            </a:endParaRPr>
          </a:p>
        </p:txBody>
      </p:sp>
      <p:sp>
        <p:nvSpPr>
          <p:cNvPr id="3" name="Rechthoek 2"/>
          <p:cNvSpPr/>
          <p:nvPr/>
        </p:nvSpPr>
        <p:spPr>
          <a:xfrm>
            <a:off x="683568" y="44624"/>
            <a:ext cx="7707559" cy="707886"/>
          </a:xfrm>
          <a:prstGeom prst="rect">
            <a:avLst/>
          </a:prstGeom>
        </p:spPr>
        <p:txBody>
          <a:bodyPr wrap="none">
            <a:spAutoFit/>
          </a:bodyPr>
          <a:lstStyle/>
          <a:p>
            <a:pPr lvl="0" fontAlgn="base">
              <a:spcBef>
                <a:spcPct val="0"/>
              </a:spcBef>
              <a:spcAft>
                <a:spcPct val="0"/>
              </a:spcAft>
            </a:pPr>
            <a:r>
              <a:rPr lang="nl-NL" sz="4000" b="1" dirty="0">
                <a:solidFill>
                  <a:srgbClr val="0000FF"/>
                </a:solidFill>
                <a:latin typeface="Arial" pitchFamily="34" charset="0"/>
                <a:ea typeface="MS Mincho" pitchFamily="49" charset="-128"/>
                <a:cs typeface="Times New Roman" pitchFamily="18" charset="0"/>
              </a:rPr>
              <a:t>De functies van het onbewuste</a:t>
            </a:r>
            <a:endParaRPr lang="nl-NL" sz="1400" dirty="0">
              <a:solidFill>
                <a:srgbClr val="0000FF"/>
              </a:solidFill>
              <a:latin typeface="Arial" pitchFamily="34" charset="0"/>
              <a:cs typeface="Arial" pitchFamily="34" charset="0"/>
            </a:endParaRPr>
          </a:p>
        </p:txBody>
      </p:sp>
      <p:pic>
        <p:nvPicPr>
          <p:cNvPr id="31746" name="Picture 2" descr="Creative Visulization!"/>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752510"/>
            <a:ext cx="9144000" cy="60872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5">
                                            <p:txEl>
                                              <p:pRg st="1" end="1"/>
                                            </p:txEl>
                                          </p:spTgt>
                                        </p:tgtEl>
                                        <p:attrNameLst>
                                          <p:attrName>style.visibility</p:attrName>
                                        </p:attrNameLst>
                                      </p:cBhvr>
                                      <p:to>
                                        <p:strVal val="visible"/>
                                      </p:to>
                                    </p:set>
                                    <p:anim calcmode="lin" valueType="num">
                                      <p:cBhvr additive="base">
                                        <p:cTn id="11" dur="500" fill="hold"/>
                                        <p:tgtEl>
                                          <p:spTgt spid="102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5">
                                            <p:txEl>
                                              <p:pRg st="2" end="2"/>
                                            </p:txEl>
                                          </p:spTgt>
                                        </p:tgtEl>
                                        <p:attrNameLst>
                                          <p:attrName>style.visibility</p:attrName>
                                        </p:attrNameLst>
                                      </p:cBhvr>
                                      <p:to>
                                        <p:strVal val="visible"/>
                                      </p:to>
                                    </p:set>
                                    <p:anim calcmode="lin" valueType="num">
                                      <p:cBhvr additive="base">
                                        <p:cTn id="15"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25">
                                            <p:txEl>
                                              <p:pRg st="3" end="3"/>
                                            </p:txEl>
                                          </p:spTgt>
                                        </p:tgtEl>
                                        <p:attrNameLst>
                                          <p:attrName>style.visibility</p:attrName>
                                        </p:attrNameLst>
                                      </p:cBhvr>
                                      <p:to>
                                        <p:strVal val="visible"/>
                                      </p:to>
                                    </p:set>
                                    <p:anim calcmode="lin" valueType="num">
                                      <p:cBhvr additive="base">
                                        <p:cTn id="21" dur="500" fill="hold"/>
                                        <p:tgtEl>
                                          <p:spTgt spid="102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25">
                                            <p:txEl>
                                              <p:pRg st="4" end="4"/>
                                            </p:txEl>
                                          </p:spTgt>
                                        </p:tgtEl>
                                        <p:attrNameLst>
                                          <p:attrName>style.visibility</p:attrName>
                                        </p:attrNameLst>
                                      </p:cBhvr>
                                      <p:to>
                                        <p:strVal val="visible"/>
                                      </p:to>
                                    </p:set>
                                    <p:anim calcmode="lin" valueType="num">
                                      <p:cBhvr additive="base">
                                        <p:cTn id="27" dur="5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25">
                                            <p:txEl>
                                              <p:pRg st="5" end="5"/>
                                            </p:txEl>
                                          </p:spTgt>
                                        </p:tgtEl>
                                        <p:attrNameLst>
                                          <p:attrName>style.visibility</p:attrName>
                                        </p:attrNameLst>
                                      </p:cBhvr>
                                      <p:to>
                                        <p:strVal val="visible"/>
                                      </p:to>
                                    </p:set>
                                    <p:anim calcmode="lin" valueType="num">
                                      <p:cBhvr additive="base">
                                        <p:cTn id="33" dur="500" fill="hold"/>
                                        <p:tgtEl>
                                          <p:spTgt spid="102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2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25">
                                            <p:txEl>
                                              <p:pRg st="6" end="6"/>
                                            </p:txEl>
                                          </p:spTgt>
                                        </p:tgtEl>
                                        <p:attrNameLst>
                                          <p:attrName>style.visibility</p:attrName>
                                        </p:attrNameLst>
                                      </p:cBhvr>
                                      <p:to>
                                        <p:strVal val="visible"/>
                                      </p:to>
                                    </p:set>
                                    <p:anim calcmode="lin" valueType="num">
                                      <p:cBhvr additive="base">
                                        <p:cTn id="39" dur="500" fill="hold"/>
                                        <p:tgtEl>
                                          <p:spTgt spid="1025">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2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1746"/>
                                        </p:tgtEl>
                                        <p:attrNameLst>
                                          <p:attrName>style.visibility</p:attrName>
                                        </p:attrNameLst>
                                      </p:cBhvr>
                                      <p:to>
                                        <p:strVal val="visible"/>
                                      </p:to>
                                    </p:set>
                                    <p:anim calcmode="lin" valueType="num">
                                      <p:cBhvr additive="base">
                                        <p:cTn id="45" dur="500" fill="hold"/>
                                        <p:tgtEl>
                                          <p:spTgt spid="31746"/>
                                        </p:tgtEl>
                                        <p:attrNameLst>
                                          <p:attrName>ppt_x</p:attrName>
                                        </p:attrNameLst>
                                      </p:cBhvr>
                                      <p:tavLst>
                                        <p:tav tm="0">
                                          <p:val>
                                            <p:strVal val="#ppt_x"/>
                                          </p:val>
                                        </p:tav>
                                        <p:tav tm="100000">
                                          <p:val>
                                            <p:strVal val="#ppt_x"/>
                                          </p:val>
                                        </p:tav>
                                      </p:tavLst>
                                    </p:anim>
                                    <p:anim calcmode="lin" valueType="num">
                                      <p:cBhvr additive="base">
                                        <p:cTn id="46"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bldLvl="2"/>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12938</TotalTime>
  <Words>1423</Words>
  <Application>Microsoft Office PowerPoint</Application>
  <PresentationFormat>Diavoorstelling (4:3)</PresentationFormat>
  <Paragraphs>280</Paragraphs>
  <Slides>33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Arial</vt:lpstr>
      <vt:lpstr>Brush Script MT</vt:lpstr>
      <vt:lpstr>Calibri</vt:lpstr>
      <vt:lpstr>Lucida Calligraphy</vt:lpstr>
      <vt:lpstr>Script MT Bold</vt:lpstr>
      <vt:lpstr>Office-thema</vt:lpstr>
      <vt:lpstr>bij de NLP-basiscursus “Je ongekende vermogens”</vt:lpstr>
      <vt:lpstr>Zonnestraaltjes</vt:lpstr>
      <vt:lpstr>Open Frame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Wat gebeurt er als je leert?</vt:lpstr>
      <vt:lpstr>Hersenactiviteit bij leren</vt:lpstr>
      <vt:lpstr>Spiegelneuronen en leren</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toolkit van NLP:Neuro Linguïstisch Programmeren</dc:title>
  <dc:creator>Sytse</dc:creator>
  <cp:lastModifiedBy>sytse tjallingii</cp:lastModifiedBy>
  <cp:revision>203</cp:revision>
  <dcterms:created xsi:type="dcterms:W3CDTF">2011-10-04T15:00:10Z</dcterms:created>
  <dcterms:modified xsi:type="dcterms:W3CDTF">2023-11-14T09:26:40Z</dcterms:modified>
</cp:coreProperties>
</file>